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74"/>
  </p:notesMasterIdLst>
  <p:sldIdLst>
    <p:sldId id="258" r:id="rId2"/>
    <p:sldId id="257" r:id="rId3"/>
    <p:sldId id="265" r:id="rId4"/>
    <p:sldId id="266" r:id="rId5"/>
    <p:sldId id="311" r:id="rId6"/>
    <p:sldId id="312" r:id="rId7"/>
    <p:sldId id="267" r:id="rId8"/>
    <p:sldId id="313" r:id="rId9"/>
    <p:sldId id="268" r:id="rId10"/>
    <p:sldId id="314" r:id="rId11"/>
    <p:sldId id="269" r:id="rId12"/>
    <p:sldId id="315" r:id="rId13"/>
    <p:sldId id="270" r:id="rId14"/>
    <p:sldId id="316" r:id="rId15"/>
    <p:sldId id="272" r:id="rId16"/>
    <p:sldId id="273" r:id="rId17"/>
    <p:sldId id="317" r:id="rId18"/>
    <p:sldId id="318" r:id="rId19"/>
    <p:sldId id="319" r:id="rId20"/>
    <p:sldId id="259" r:id="rId21"/>
    <p:sldId id="274" r:id="rId22"/>
    <p:sldId id="320" r:id="rId23"/>
    <p:sldId id="275" r:id="rId24"/>
    <p:sldId id="276" r:id="rId25"/>
    <p:sldId id="277" r:id="rId26"/>
    <p:sldId id="321" r:id="rId27"/>
    <p:sldId id="278" r:id="rId28"/>
    <p:sldId id="260" r:id="rId29"/>
    <p:sldId id="279" r:id="rId30"/>
    <p:sldId id="280" r:id="rId31"/>
    <p:sldId id="323" r:id="rId32"/>
    <p:sldId id="322" r:id="rId33"/>
    <p:sldId id="324" r:id="rId34"/>
    <p:sldId id="281" r:id="rId35"/>
    <p:sldId id="329" r:id="rId36"/>
    <p:sldId id="330" r:id="rId37"/>
    <p:sldId id="325" r:id="rId38"/>
    <p:sldId id="326" r:id="rId39"/>
    <p:sldId id="327" r:id="rId40"/>
    <p:sldId id="328" r:id="rId41"/>
    <p:sldId id="331" r:id="rId42"/>
    <p:sldId id="261" r:id="rId43"/>
    <p:sldId id="282" r:id="rId44"/>
    <p:sldId id="332" r:id="rId45"/>
    <p:sldId id="333" r:id="rId46"/>
    <p:sldId id="334" r:id="rId47"/>
    <p:sldId id="337" r:id="rId48"/>
    <p:sldId id="262" r:id="rId49"/>
    <p:sldId id="335" r:id="rId50"/>
    <p:sldId id="336" r:id="rId51"/>
    <p:sldId id="338" r:id="rId52"/>
    <p:sldId id="339" r:id="rId53"/>
    <p:sldId id="340" r:id="rId54"/>
    <p:sldId id="341" r:id="rId55"/>
    <p:sldId id="342" r:id="rId56"/>
    <p:sldId id="264" r:id="rId57"/>
    <p:sldId id="289" r:id="rId58"/>
    <p:sldId id="290" r:id="rId59"/>
    <p:sldId id="291" r:id="rId60"/>
    <p:sldId id="292" r:id="rId61"/>
    <p:sldId id="293" r:id="rId62"/>
    <p:sldId id="343" r:id="rId63"/>
    <p:sldId id="294" r:id="rId64"/>
    <p:sldId id="295" r:id="rId65"/>
    <p:sldId id="344" r:id="rId66"/>
    <p:sldId id="296" r:id="rId67"/>
    <p:sldId id="297" r:id="rId68"/>
    <p:sldId id="345" r:id="rId69"/>
    <p:sldId id="298" r:id="rId70"/>
    <p:sldId id="349" r:id="rId71"/>
    <p:sldId id="350" r:id="rId72"/>
    <p:sldId id="346" r:id="rId7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4" d="100"/>
          <a:sy n="84" d="100"/>
        </p:scale>
        <p:origin x="13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3B5DF-7D0D-482D-85A8-87DCF1AB607E}" type="doc">
      <dgm:prSet loTypeId="urn:microsoft.com/office/officeart/2005/8/layout/hProcess9" loCatId="process" qsTypeId="urn:microsoft.com/office/officeart/2005/8/quickstyle/simple2" qsCatId="simple" csTypeId="urn:microsoft.com/office/officeart/2005/8/colors/colorful1" csCatId="colorful" phldr="1"/>
      <dgm:spPr/>
      <dgm:t>
        <a:bodyPr/>
        <a:lstStyle/>
        <a:p>
          <a:endParaRPr lang="zh-TW" altLang="en-US"/>
        </a:p>
      </dgm:t>
    </dgm:pt>
    <dgm:pt modelId="{1E9D1D37-B673-4B93-93DB-16683140248C}">
      <dgm:prSet phldrT="[文字]"/>
      <dgm:spPr/>
      <dgm:t>
        <a:bodyPr/>
        <a:lstStyle/>
        <a:p>
          <a:r>
            <a:rPr lang="en-US" altLang="en-US" smtClean="0"/>
            <a:t>Bluetooth V1.2</a:t>
          </a:r>
          <a:endParaRPr lang="zh-TW" altLang="en-US"/>
        </a:p>
      </dgm:t>
    </dgm:pt>
    <dgm:pt modelId="{A58BB7DA-E927-4749-8CBC-D043D48F1333}" type="parTrans" cxnId="{49D35AAA-8D44-4984-A38A-5F270BCB8F0C}">
      <dgm:prSet/>
      <dgm:spPr/>
      <dgm:t>
        <a:bodyPr/>
        <a:lstStyle/>
        <a:p>
          <a:endParaRPr lang="zh-TW" altLang="en-US"/>
        </a:p>
      </dgm:t>
    </dgm:pt>
    <dgm:pt modelId="{CDE26AAE-8FAC-40FD-8772-62FC89F27031}" type="sibTrans" cxnId="{49D35AAA-8D44-4984-A38A-5F270BCB8F0C}">
      <dgm:prSet/>
      <dgm:spPr/>
      <dgm:t>
        <a:bodyPr/>
        <a:lstStyle/>
        <a:p>
          <a:endParaRPr lang="zh-TW" altLang="en-US"/>
        </a:p>
      </dgm:t>
    </dgm:pt>
    <dgm:pt modelId="{0C9C850B-41E0-4F7F-9321-7773294D57D2}">
      <dgm:prSet phldrT="[文字]"/>
      <dgm:spPr/>
      <dgm:t>
        <a:bodyPr/>
        <a:lstStyle/>
        <a:p>
          <a:r>
            <a:rPr lang="en-US" altLang="en-US" dirty="0" smtClean="0"/>
            <a:t>Bluetooth V2.0+EDR</a:t>
          </a:r>
          <a:endParaRPr lang="zh-TW" altLang="en-US" dirty="0"/>
        </a:p>
      </dgm:t>
    </dgm:pt>
    <dgm:pt modelId="{97D9E00F-9421-4CDC-AD6A-B4EC00DCC0ED}" type="parTrans" cxnId="{94F9C893-4EB4-4704-8288-BB22E2C7EC4E}">
      <dgm:prSet/>
      <dgm:spPr/>
      <dgm:t>
        <a:bodyPr/>
        <a:lstStyle/>
        <a:p>
          <a:endParaRPr lang="zh-TW" altLang="en-US"/>
        </a:p>
      </dgm:t>
    </dgm:pt>
    <dgm:pt modelId="{4AE714F6-6CAC-4BD4-9D8A-6F97112E9255}" type="sibTrans" cxnId="{94F9C893-4EB4-4704-8288-BB22E2C7EC4E}">
      <dgm:prSet/>
      <dgm:spPr/>
      <dgm:t>
        <a:bodyPr/>
        <a:lstStyle/>
        <a:p>
          <a:endParaRPr lang="zh-TW" altLang="en-US"/>
        </a:p>
      </dgm:t>
    </dgm:pt>
    <dgm:pt modelId="{114B04E7-F2A8-4449-B112-8356637493DC}">
      <dgm:prSet phldrT="[文字]"/>
      <dgm:spPr/>
      <dgm:t>
        <a:bodyPr/>
        <a:lstStyle/>
        <a:p>
          <a:r>
            <a:rPr lang="en-US" altLang="en-US" dirty="0" smtClean="0"/>
            <a:t>Bluetooth V2.1+EDR</a:t>
          </a:r>
          <a:endParaRPr lang="zh-TW" altLang="en-US" dirty="0"/>
        </a:p>
      </dgm:t>
    </dgm:pt>
    <dgm:pt modelId="{62A1CCC2-E826-4860-B752-F7E51EB6DA9F}" type="parTrans" cxnId="{763EDE65-A135-4B99-82EB-54B129374E2C}">
      <dgm:prSet/>
      <dgm:spPr/>
      <dgm:t>
        <a:bodyPr/>
        <a:lstStyle/>
        <a:p>
          <a:endParaRPr lang="zh-TW" altLang="en-US"/>
        </a:p>
      </dgm:t>
    </dgm:pt>
    <dgm:pt modelId="{70DC3DC2-1B99-4FEC-83E5-1A4A3E835AA6}" type="sibTrans" cxnId="{763EDE65-A135-4B99-82EB-54B129374E2C}">
      <dgm:prSet/>
      <dgm:spPr/>
      <dgm:t>
        <a:bodyPr/>
        <a:lstStyle/>
        <a:p>
          <a:endParaRPr lang="zh-TW" altLang="en-US"/>
        </a:p>
      </dgm:t>
    </dgm:pt>
    <dgm:pt modelId="{3C165F50-6519-4614-AD53-442E5E9E6D57}">
      <dgm:prSet phldrT="[文字]"/>
      <dgm:spPr/>
      <dgm:t>
        <a:bodyPr/>
        <a:lstStyle/>
        <a:p>
          <a:r>
            <a:rPr lang="en-US" altLang="en-US" dirty="0" smtClean="0"/>
            <a:t>Bluetooth V3.0+HS</a:t>
          </a:r>
          <a:endParaRPr lang="zh-TW" altLang="en-US" dirty="0"/>
        </a:p>
      </dgm:t>
    </dgm:pt>
    <dgm:pt modelId="{3FB8ECA6-91C8-46A0-BE27-3F57EF9E3DA4}" type="parTrans" cxnId="{D7C3D99E-1A6E-4CEB-8F5A-E8ECE2B9FE2F}">
      <dgm:prSet/>
      <dgm:spPr/>
      <dgm:t>
        <a:bodyPr/>
        <a:lstStyle/>
        <a:p>
          <a:endParaRPr lang="zh-TW" altLang="en-US"/>
        </a:p>
      </dgm:t>
    </dgm:pt>
    <dgm:pt modelId="{85CFE0B1-1C07-45C0-9292-57954ABF5257}" type="sibTrans" cxnId="{D7C3D99E-1A6E-4CEB-8F5A-E8ECE2B9FE2F}">
      <dgm:prSet/>
      <dgm:spPr/>
      <dgm:t>
        <a:bodyPr/>
        <a:lstStyle/>
        <a:p>
          <a:endParaRPr lang="zh-TW" altLang="en-US"/>
        </a:p>
      </dgm:t>
    </dgm:pt>
    <dgm:pt modelId="{64C7ED25-BAD8-4DD5-9899-9C667BC4B463}">
      <dgm:prSet phldrT="[文字]"/>
      <dgm:spPr/>
      <dgm:t>
        <a:bodyPr/>
        <a:lstStyle/>
        <a:p>
          <a:r>
            <a:rPr lang="en-US" altLang="en-US" dirty="0" smtClean="0"/>
            <a:t>Bluetooth V4.0</a:t>
          </a:r>
          <a:endParaRPr lang="zh-TW" altLang="en-US" dirty="0"/>
        </a:p>
      </dgm:t>
    </dgm:pt>
    <dgm:pt modelId="{6EF22E60-BA3D-49D3-973D-1CC01267721F}" type="parTrans" cxnId="{4D3DDC9E-6E0F-4C9F-907F-2A9F599661D9}">
      <dgm:prSet/>
      <dgm:spPr/>
      <dgm:t>
        <a:bodyPr/>
        <a:lstStyle/>
        <a:p>
          <a:endParaRPr lang="zh-TW" altLang="en-US"/>
        </a:p>
      </dgm:t>
    </dgm:pt>
    <dgm:pt modelId="{C413DEE8-B251-4976-887E-213BFC4A0D07}" type="sibTrans" cxnId="{4D3DDC9E-6E0F-4C9F-907F-2A9F599661D9}">
      <dgm:prSet/>
      <dgm:spPr/>
      <dgm:t>
        <a:bodyPr/>
        <a:lstStyle/>
        <a:p>
          <a:endParaRPr lang="zh-TW" altLang="en-US"/>
        </a:p>
      </dgm:t>
    </dgm:pt>
    <dgm:pt modelId="{9A69A054-0FF9-449C-BDFD-227B1AA9FD1A}">
      <dgm:prSet phldrT="[文字]"/>
      <dgm:spPr/>
      <dgm:t>
        <a:bodyPr/>
        <a:lstStyle/>
        <a:p>
          <a:r>
            <a:rPr lang="en-US" altLang="en-US" dirty="0" smtClean="0"/>
            <a:t>Bluetooth V4.2</a:t>
          </a:r>
          <a:endParaRPr lang="zh-TW" altLang="en-US" dirty="0"/>
        </a:p>
      </dgm:t>
    </dgm:pt>
    <dgm:pt modelId="{AEA98FEF-0378-4DAA-9BEC-ECFE8D7ACAA8}" type="parTrans" cxnId="{6EA23870-0848-4F7C-A5E4-01857A53B9AA}">
      <dgm:prSet/>
      <dgm:spPr/>
      <dgm:t>
        <a:bodyPr/>
        <a:lstStyle/>
        <a:p>
          <a:endParaRPr lang="zh-TW" altLang="en-US"/>
        </a:p>
      </dgm:t>
    </dgm:pt>
    <dgm:pt modelId="{238E23EC-33F0-4C3D-AF25-00664095682C}" type="sibTrans" cxnId="{6EA23870-0848-4F7C-A5E4-01857A53B9AA}">
      <dgm:prSet/>
      <dgm:spPr/>
      <dgm:t>
        <a:bodyPr/>
        <a:lstStyle/>
        <a:p>
          <a:endParaRPr lang="zh-TW" altLang="en-US"/>
        </a:p>
      </dgm:t>
    </dgm:pt>
    <dgm:pt modelId="{3586FA79-AE74-4520-8AC0-09F2D125BD1A}">
      <dgm:prSet phldrT="[文字]"/>
      <dgm:spPr/>
      <dgm:t>
        <a:bodyPr/>
        <a:lstStyle/>
        <a:p>
          <a:r>
            <a:rPr lang="en-US" altLang="en-US" dirty="0" smtClean="0"/>
            <a:t>Bluetooth V5</a:t>
          </a:r>
          <a:endParaRPr lang="zh-TW" altLang="en-US" dirty="0"/>
        </a:p>
      </dgm:t>
    </dgm:pt>
    <dgm:pt modelId="{7376C617-8AF3-476F-8490-C2782F3B12C9}" type="parTrans" cxnId="{A34522D8-EDF9-4F0C-93A4-B388F1B6DC1B}">
      <dgm:prSet/>
      <dgm:spPr/>
      <dgm:t>
        <a:bodyPr/>
        <a:lstStyle/>
        <a:p>
          <a:endParaRPr lang="zh-TW" altLang="en-US"/>
        </a:p>
      </dgm:t>
    </dgm:pt>
    <dgm:pt modelId="{857CDD23-B433-439D-B2FA-69B17F31034D}" type="sibTrans" cxnId="{A34522D8-EDF9-4F0C-93A4-B388F1B6DC1B}">
      <dgm:prSet/>
      <dgm:spPr/>
      <dgm:t>
        <a:bodyPr/>
        <a:lstStyle/>
        <a:p>
          <a:endParaRPr lang="zh-TW" altLang="en-US"/>
        </a:p>
      </dgm:t>
    </dgm:pt>
    <dgm:pt modelId="{866DCFF6-67E0-40D8-BBAA-E08B369FF2AF}">
      <dgm:prSet phldrT="[文字]"/>
      <dgm:spPr/>
      <dgm:t>
        <a:bodyPr/>
        <a:lstStyle/>
        <a:p>
          <a:r>
            <a:rPr lang="en-US" altLang="en-US" dirty="0" smtClean="0"/>
            <a:t>Bluetooth V5.1</a:t>
          </a:r>
          <a:endParaRPr lang="zh-TW" altLang="en-US" dirty="0"/>
        </a:p>
      </dgm:t>
    </dgm:pt>
    <dgm:pt modelId="{35B4078E-40E3-4B2A-A801-32D57A6E3C02}" type="parTrans" cxnId="{47E078C9-D833-4C98-B821-11BE5EE2034E}">
      <dgm:prSet/>
      <dgm:spPr/>
      <dgm:t>
        <a:bodyPr/>
        <a:lstStyle/>
        <a:p>
          <a:endParaRPr lang="zh-TW" altLang="en-US"/>
        </a:p>
      </dgm:t>
    </dgm:pt>
    <dgm:pt modelId="{AE5B52D1-5E2E-4483-8375-C1085CFF8D8D}" type="sibTrans" cxnId="{47E078C9-D833-4C98-B821-11BE5EE2034E}">
      <dgm:prSet/>
      <dgm:spPr/>
      <dgm:t>
        <a:bodyPr/>
        <a:lstStyle/>
        <a:p>
          <a:endParaRPr lang="zh-TW" altLang="en-US"/>
        </a:p>
      </dgm:t>
    </dgm:pt>
    <dgm:pt modelId="{53F24DFE-8682-437B-BC2E-75131A5AB17B}" type="pres">
      <dgm:prSet presAssocID="{FF03B5DF-7D0D-482D-85A8-87DCF1AB607E}" presName="CompostProcess" presStyleCnt="0">
        <dgm:presLayoutVars>
          <dgm:dir/>
          <dgm:resizeHandles val="exact"/>
        </dgm:presLayoutVars>
      </dgm:prSet>
      <dgm:spPr/>
      <dgm:t>
        <a:bodyPr/>
        <a:lstStyle/>
        <a:p>
          <a:endParaRPr lang="zh-TW" altLang="en-US"/>
        </a:p>
      </dgm:t>
    </dgm:pt>
    <dgm:pt modelId="{A3FED060-AE7F-45FD-8F39-7F81CD41FDFF}" type="pres">
      <dgm:prSet presAssocID="{FF03B5DF-7D0D-482D-85A8-87DCF1AB607E}" presName="arrow" presStyleLbl="bgShp" presStyleIdx="0" presStyleCnt="1"/>
      <dgm:spPr/>
      <dgm:t>
        <a:bodyPr/>
        <a:lstStyle/>
        <a:p>
          <a:endParaRPr lang="zh-TW" altLang="en-US"/>
        </a:p>
      </dgm:t>
    </dgm:pt>
    <dgm:pt modelId="{4A617911-AA9A-4822-A31E-0E85F52105C3}" type="pres">
      <dgm:prSet presAssocID="{FF03B5DF-7D0D-482D-85A8-87DCF1AB607E}" presName="linearProcess" presStyleCnt="0"/>
      <dgm:spPr/>
      <dgm:t>
        <a:bodyPr/>
        <a:lstStyle/>
        <a:p>
          <a:endParaRPr lang="zh-TW" altLang="en-US"/>
        </a:p>
      </dgm:t>
    </dgm:pt>
    <dgm:pt modelId="{34C1D3B1-C525-44EB-9E77-CADB05EE8377}" type="pres">
      <dgm:prSet presAssocID="{1E9D1D37-B673-4B93-93DB-16683140248C}" presName="textNode" presStyleLbl="node1" presStyleIdx="0" presStyleCnt="8">
        <dgm:presLayoutVars>
          <dgm:bulletEnabled val="1"/>
        </dgm:presLayoutVars>
      </dgm:prSet>
      <dgm:spPr/>
      <dgm:t>
        <a:bodyPr/>
        <a:lstStyle/>
        <a:p>
          <a:endParaRPr lang="zh-TW" altLang="en-US"/>
        </a:p>
      </dgm:t>
    </dgm:pt>
    <dgm:pt modelId="{2FBB4E66-7D8F-42A0-A97C-6BCA324EC785}" type="pres">
      <dgm:prSet presAssocID="{CDE26AAE-8FAC-40FD-8772-62FC89F27031}" presName="sibTrans" presStyleCnt="0"/>
      <dgm:spPr/>
      <dgm:t>
        <a:bodyPr/>
        <a:lstStyle/>
        <a:p>
          <a:endParaRPr lang="zh-TW" altLang="en-US"/>
        </a:p>
      </dgm:t>
    </dgm:pt>
    <dgm:pt modelId="{E248F79E-6342-46D8-BD73-4AA51E1E0921}" type="pres">
      <dgm:prSet presAssocID="{0C9C850B-41E0-4F7F-9321-7773294D57D2}" presName="textNode" presStyleLbl="node1" presStyleIdx="1" presStyleCnt="8">
        <dgm:presLayoutVars>
          <dgm:bulletEnabled val="1"/>
        </dgm:presLayoutVars>
      </dgm:prSet>
      <dgm:spPr/>
      <dgm:t>
        <a:bodyPr/>
        <a:lstStyle/>
        <a:p>
          <a:endParaRPr lang="zh-TW" altLang="en-US"/>
        </a:p>
      </dgm:t>
    </dgm:pt>
    <dgm:pt modelId="{51E4D3DD-BFB1-4655-B04A-88FC531EA3AF}" type="pres">
      <dgm:prSet presAssocID="{4AE714F6-6CAC-4BD4-9D8A-6F97112E9255}" presName="sibTrans" presStyleCnt="0"/>
      <dgm:spPr/>
      <dgm:t>
        <a:bodyPr/>
        <a:lstStyle/>
        <a:p>
          <a:endParaRPr lang="zh-TW" altLang="en-US"/>
        </a:p>
      </dgm:t>
    </dgm:pt>
    <dgm:pt modelId="{AEF7DBF5-4CCB-4523-A3D5-5C936E3C07DC}" type="pres">
      <dgm:prSet presAssocID="{114B04E7-F2A8-4449-B112-8356637493DC}" presName="textNode" presStyleLbl="node1" presStyleIdx="2" presStyleCnt="8">
        <dgm:presLayoutVars>
          <dgm:bulletEnabled val="1"/>
        </dgm:presLayoutVars>
      </dgm:prSet>
      <dgm:spPr/>
      <dgm:t>
        <a:bodyPr/>
        <a:lstStyle/>
        <a:p>
          <a:endParaRPr lang="zh-TW" altLang="en-US"/>
        </a:p>
      </dgm:t>
    </dgm:pt>
    <dgm:pt modelId="{EB40F1C1-FFAC-4688-8CC4-34BA7F0F87CA}" type="pres">
      <dgm:prSet presAssocID="{70DC3DC2-1B99-4FEC-83E5-1A4A3E835AA6}" presName="sibTrans" presStyleCnt="0"/>
      <dgm:spPr/>
      <dgm:t>
        <a:bodyPr/>
        <a:lstStyle/>
        <a:p>
          <a:endParaRPr lang="zh-TW" altLang="en-US"/>
        </a:p>
      </dgm:t>
    </dgm:pt>
    <dgm:pt modelId="{FE024E3D-DB2B-4423-AB2B-81001E412D91}" type="pres">
      <dgm:prSet presAssocID="{3C165F50-6519-4614-AD53-442E5E9E6D57}" presName="textNode" presStyleLbl="node1" presStyleIdx="3" presStyleCnt="8">
        <dgm:presLayoutVars>
          <dgm:bulletEnabled val="1"/>
        </dgm:presLayoutVars>
      </dgm:prSet>
      <dgm:spPr/>
      <dgm:t>
        <a:bodyPr/>
        <a:lstStyle/>
        <a:p>
          <a:endParaRPr lang="zh-TW" altLang="en-US"/>
        </a:p>
      </dgm:t>
    </dgm:pt>
    <dgm:pt modelId="{C6E9ECF3-078A-4D61-89B3-C9F76533A19B}" type="pres">
      <dgm:prSet presAssocID="{85CFE0B1-1C07-45C0-9292-57954ABF5257}" presName="sibTrans" presStyleCnt="0"/>
      <dgm:spPr/>
      <dgm:t>
        <a:bodyPr/>
        <a:lstStyle/>
        <a:p>
          <a:endParaRPr lang="zh-TW" altLang="en-US"/>
        </a:p>
      </dgm:t>
    </dgm:pt>
    <dgm:pt modelId="{7A167F59-5C6D-479E-B5AE-E96F4629763B}" type="pres">
      <dgm:prSet presAssocID="{64C7ED25-BAD8-4DD5-9899-9C667BC4B463}" presName="textNode" presStyleLbl="node1" presStyleIdx="4" presStyleCnt="8">
        <dgm:presLayoutVars>
          <dgm:bulletEnabled val="1"/>
        </dgm:presLayoutVars>
      </dgm:prSet>
      <dgm:spPr/>
      <dgm:t>
        <a:bodyPr/>
        <a:lstStyle/>
        <a:p>
          <a:endParaRPr lang="zh-TW" altLang="en-US"/>
        </a:p>
      </dgm:t>
    </dgm:pt>
    <dgm:pt modelId="{FEBC074B-6182-42B6-9408-46AFB99EE782}" type="pres">
      <dgm:prSet presAssocID="{C413DEE8-B251-4976-887E-213BFC4A0D07}" presName="sibTrans" presStyleCnt="0"/>
      <dgm:spPr/>
      <dgm:t>
        <a:bodyPr/>
        <a:lstStyle/>
        <a:p>
          <a:endParaRPr lang="zh-TW" altLang="en-US"/>
        </a:p>
      </dgm:t>
    </dgm:pt>
    <dgm:pt modelId="{6B81C6AE-F179-49D2-9C0F-B73130ED6D11}" type="pres">
      <dgm:prSet presAssocID="{9A69A054-0FF9-449C-BDFD-227B1AA9FD1A}" presName="textNode" presStyleLbl="node1" presStyleIdx="5" presStyleCnt="8">
        <dgm:presLayoutVars>
          <dgm:bulletEnabled val="1"/>
        </dgm:presLayoutVars>
      </dgm:prSet>
      <dgm:spPr/>
      <dgm:t>
        <a:bodyPr/>
        <a:lstStyle/>
        <a:p>
          <a:endParaRPr lang="zh-TW" altLang="en-US"/>
        </a:p>
      </dgm:t>
    </dgm:pt>
    <dgm:pt modelId="{0E3E041D-AD7D-467D-A26E-445B4EC7C23A}" type="pres">
      <dgm:prSet presAssocID="{238E23EC-33F0-4C3D-AF25-00664095682C}" presName="sibTrans" presStyleCnt="0"/>
      <dgm:spPr/>
      <dgm:t>
        <a:bodyPr/>
        <a:lstStyle/>
        <a:p>
          <a:endParaRPr lang="zh-TW" altLang="en-US"/>
        </a:p>
      </dgm:t>
    </dgm:pt>
    <dgm:pt modelId="{B122A557-903A-414A-A954-6B1F1452E8E7}" type="pres">
      <dgm:prSet presAssocID="{3586FA79-AE74-4520-8AC0-09F2D125BD1A}" presName="textNode" presStyleLbl="node1" presStyleIdx="6" presStyleCnt="8">
        <dgm:presLayoutVars>
          <dgm:bulletEnabled val="1"/>
        </dgm:presLayoutVars>
      </dgm:prSet>
      <dgm:spPr/>
      <dgm:t>
        <a:bodyPr/>
        <a:lstStyle/>
        <a:p>
          <a:endParaRPr lang="zh-TW" altLang="en-US"/>
        </a:p>
      </dgm:t>
    </dgm:pt>
    <dgm:pt modelId="{6470B7C5-1503-41E7-9B6C-DE2DA09E9E9A}" type="pres">
      <dgm:prSet presAssocID="{857CDD23-B433-439D-B2FA-69B17F31034D}" presName="sibTrans" presStyleCnt="0"/>
      <dgm:spPr/>
      <dgm:t>
        <a:bodyPr/>
        <a:lstStyle/>
        <a:p>
          <a:endParaRPr lang="zh-TW" altLang="en-US"/>
        </a:p>
      </dgm:t>
    </dgm:pt>
    <dgm:pt modelId="{A3FE27F1-072B-4843-97F0-A017F8F71796}" type="pres">
      <dgm:prSet presAssocID="{866DCFF6-67E0-40D8-BBAA-E08B369FF2AF}" presName="textNode" presStyleLbl="node1" presStyleIdx="7" presStyleCnt="8">
        <dgm:presLayoutVars>
          <dgm:bulletEnabled val="1"/>
        </dgm:presLayoutVars>
      </dgm:prSet>
      <dgm:spPr/>
      <dgm:t>
        <a:bodyPr/>
        <a:lstStyle/>
        <a:p>
          <a:endParaRPr lang="zh-TW" altLang="en-US"/>
        </a:p>
      </dgm:t>
    </dgm:pt>
  </dgm:ptLst>
  <dgm:cxnLst>
    <dgm:cxn modelId="{84742C50-B612-44D8-B53E-453F2AFF2183}" type="presOf" srcId="{866DCFF6-67E0-40D8-BBAA-E08B369FF2AF}" destId="{A3FE27F1-072B-4843-97F0-A017F8F71796}" srcOrd="0" destOrd="0" presId="urn:microsoft.com/office/officeart/2005/8/layout/hProcess9"/>
    <dgm:cxn modelId="{B0D22503-DDA1-4D4D-BD09-4AF9CC5A3403}" type="presOf" srcId="{FF03B5DF-7D0D-482D-85A8-87DCF1AB607E}" destId="{53F24DFE-8682-437B-BC2E-75131A5AB17B}" srcOrd="0" destOrd="0" presId="urn:microsoft.com/office/officeart/2005/8/layout/hProcess9"/>
    <dgm:cxn modelId="{1199B543-BA6D-4673-83CB-90721AE8C099}" type="presOf" srcId="{1E9D1D37-B673-4B93-93DB-16683140248C}" destId="{34C1D3B1-C525-44EB-9E77-CADB05EE8377}" srcOrd="0" destOrd="0" presId="urn:microsoft.com/office/officeart/2005/8/layout/hProcess9"/>
    <dgm:cxn modelId="{D601B7C5-5AD2-424D-9AE5-5CB4E5680BFD}" type="presOf" srcId="{114B04E7-F2A8-4449-B112-8356637493DC}" destId="{AEF7DBF5-4CCB-4523-A3D5-5C936E3C07DC}" srcOrd="0" destOrd="0" presId="urn:microsoft.com/office/officeart/2005/8/layout/hProcess9"/>
    <dgm:cxn modelId="{CC4BD869-6A71-41F7-B9FA-D2EB688496E2}" type="presOf" srcId="{9A69A054-0FF9-449C-BDFD-227B1AA9FD1A}" destId="{6B81C6AE-F179-49D2-9C0F-B73130ED6D11}" srcOrd="0" destOrd="0" presId="urn:microsoft.com/office/officeart/2005/8/layout/hProcess9"/>
    <dgm:cxn modelId="{A34522D8-EDF9-4F0C-93A4-B388F1B6DC1B}" srcId="{FF03B5DF-7D0D-482D-85A8-87DCF1AB607E}" destId="{3586FA79-AE74-4520-8AC0-09F2D125BD1A}" srcOrd="6" destOrd="0" parTransId="{7376C617-8AF3-476F-8490-C2782F3B12C9}" sibTransId="{857CDD23-B433-439D-B2FA-69B17F31034D}"/>
    <dgm:cxn modelId="{42ADFCEC-4E59-4B88-8990-FB01A9A0E165}" type="presOf" srcId="{3C165F50-6519-4614-AD53-442E5E9E6D57}" destId="{FE024E3D-DB2B-4423-AB2B-81001E412D91}" srcOrd="0" destOrd="0" presId="urn:microsoft.com/office/officeart/2005/8/layout/hProcess9"/>
    <dgm:cxn modelId="{6EA23870-0848-4F7C-A5E4-01857A53B9AA}" srcId="{FF03B5DF-7D0D-482D-85A8-87DCF1AB607E}" destId="{9A69A054-0FF9-449C-BDFD-227B1AA9FD1A}" srcOrd="5" destOrd="0" parTransId="{AEA98FEF-0378-4DAA-9BEC-ECFE8D7ACAA8}" sibTransId="{238E23EC-33F0-4C3D-AF25-00664095682C}"/>
    <dgm:cxn modelId="{C487E386-2045-4DA5-89A5-427921FBAF5B}" type="presOf" srcId="{3586FA79-AE74-4520-8AC0-09F2D125BD1A}" destId="{B122A557-903A-414A-A954-6B1F1452E8E7}" srcOrd="0" destOrd="0" presId="urn:microsoft.com/office/officeart/2005/8/layout/hProcess9"/>
    <dgm:cxn modelId="{47E078C9-D833-4C98-B821-11BE5EE2034E}" srcId="{FF03B5DF-7D0D-482D-85A8-87DCF1AB607E}" destId="{866DCFF6-67E0-40D8-BBAA-E08B369FF2AF}" srcOrd="7" destOrd="0" parTransId="{35B4078E-40E3-4B2A-A801-32D57A6E3C02}" sibTransId="{AE5B52D1-5E2E-4483-8375-C1085CFF8D8D}"/>
    <dgm:cxn modelId="{D7C3D99E-1A6E-4CEB-8F5A-E8ECE2B9FE2F}" srcId="{FF03B5DF-7D0D-482D-85A8-87DCF1AB607E}" destId="{3C165F50-6519-4614-AD53-442E5E9E6D57}" srcOrd="3" destOrd="0" parTransId="{3FB8ECA6-91C8-46A0-BE27-3F57EF9E3DA4}" sibTransId="{85CFE0B1-1C07-45C0-9292-57954ABF5257}"/>
    <dgm:cxn modelId="{94F9C893-4EB4-4704-8288-BB22E2C7EC4E}" srcId="{FF03B5DF-7D0D-482D-85A8-87DCF1AB607E}" destId="{0C9C850B-41E0-4F7F-9321-7773294D57D2}" srcOrd="1" destOrd="0" parTransId="{97D9E00F-9421-4CDC-AD6A-B4EC00DCC0ED}" sibTransId="{4AE714F6-6CAC-4BD4-9D8A-6F97112E9255}"/>
    <dgm:cxn modelId="{4D3DDC9E-6E0F-4C9F-907F-2A9F599661D9}" srcId="{FF03B5DF-7D0D-482D-85A8-87DCF1AB607E}" destId="{64C7ED25-BAD8-4DD5-9899-9C667BC4B463}" srcOrd="4" destOrd="0" parTransId="{6EF22E60-BA3D-49D3-973D-1CC01267721F}" sibTransId="{C413DEE8-B251-4976-887E-213BFC4A0D07}"/>
    <dgm:cxn modelId="{49D35AAA-8D44-4984-A38A-5F270BCB8F0C}" srcId="{FF03B5DF-7D0D-482D-85A8-87DCF1AB607E}" destId="{1E9D1D37-B673-4B93-93DB-16683140248C}" srcOrd="0" destOrd="0" parTransId="{A58BB7DA-E927-4749-8CBC-D043D48F1333}" sibTransId="{CDE26AAE-8FAC-40FD-8772-62FC89F27031}"/>
    <dgm:cxn modelId="{763EDE65-A135-4B99-82EB-54B129374E2C}" srcId="{FF03B5DF-7D0D-482D-85A8-87DCF1AB607E}" destId="{114B04E7-F2A8-4449-B112-8356637493DC}" srcOrd="2" destOrd="0" parTransId="{62A1CCC2-E826-4860-B752-F7E51EB6DA9F}" sibTransId="{70DC3DC2-1B99-4FEC-83E5-1A4A3E835AA6}"/>
    <dgm:cxn modelId="{0DB3E3DF-6980-4204-87D0-FF899B162B9C}" type="presOf" srcId="{64C7ED25-BAD8-4DD5-9899-9C667BC4B463}" destId="{7A167F59-5C6D-479E-B5AE-E96F4629763B}" srcOrd="0" destOrd="0" presId="urn:microsoft.com/office/officeart/2005/8/layout/hProcess9"/>
    <dgm:cxn modelId="{6486B265-3157-4F0C-B1D7-1B1339298F71}" type="presOf" srcId="{0C9C850B-41E0-4F7F-9321-7773294D57D2}" destId="{E248F79E-6342-46D8-BD73-4AA51E1E0921}" srcOrd="0" destOrd="0" presId="urn:microsoft.com/office/officeart/2005/8/layout/hProcess9"/>
    <dgm:cxn modelId="{5DA3B04F-7FAA-4F6A-A4C4-B33D548B2214}" type="presParOf" srcId="{53F24DFE-8682-437B-BC2E-75131A5AB17B}" destId="{A3FED060-AE7F-45FD-8F39-7F81CD41FDFF}" srcOrd="0" destOrd="0" presId="urn:microsoft.com/office/officeart/2005/8/layout/hProcess9"/>
    <dgm:cxn modelId="{E8A8C080-C756-4644-BC14-2EA0BD19AF94}" type="presParOf" srcId="{53F24DFE-8682-437B-BC2E-75131A5AB17B}" destId="{4A617911-AA9A-4822-A31E-0E85F52105C3}" srcOrd="1" destOrd="0" presId="urn:microsoft.com/office/officeart/2005/8/layout/hProcess9"/>
    <dgm:cxn modelId="{8979CA6F-F3E6-4DC3-894B-A4C0330D379D}" type="presParOf" srcId="{4A617911-AA9A-4822-A31E-0E85F52105C3}" destId="{34C1D3B1-C525-44EB-9E77-CADB05EE8377}" srcOrd="0" destOrd="0" presId="urn:microsoft.com/office/officeart/2005/8/layout/hProcess9"/>
    <dgm:cxn modelId="{C42B4692-4460-4044-9C65-F9333C1C4771}" type="presParOf" srcId="{4A617911-AA9A-4822-A31E-0E85F52105C3}" destId="{2FBB4E66-7D8F-42A0-A97C-6BCA324EC785}" srcOrd="1" destOrd="0" presId="urn:microsoft.com/office/officeart/2005/8/layout/hProcess9"/>
    <dgm:cxn modelId="{9AEEA4E0-C974-472D-A1EC-83E68527FF4C}" type="presParOf" srcId="{4A617911-AA9A-4822-A31E-0E85F52105C3}" destId="{E248F79E-6342-46D8-BD73-4AA51E1E0921}" srcOrd="2" destOrd="0" presId="urn:microsoft.com/office/officeart/2005/8/layout/hProcess9"/>
    <dgm:cxn modelId="{FFD2763C-E5D8-4B6C-82E8-D856B7416375}" type="presParOf" srcId="{4A617911-AA9A-4822-A31E-0E85F52105C3}" destId="{51E4D3DD-BFB1-4655-B04A-88FC531EA3AF}" srcOrd="3" destOrd="0" presId="urn:microsoft.com/office/officeart/2005/8/layout/hProcess9"/>
    <dgm:cxn modelId="{A9BBEBBF-D2EB-4DE6-A385-D0994BBF30B7}" type="presParOf" srcId="{4A617911-AA9A-4822-A31E-0E85F52105C3}" destId="{AEF7DBF5-4CCB-4523-A3D5-5C936E3C07DC}" srcOrd="4" destOrd="0" presId="urn:microsoft.com/office/officeart/2005/8/layout/hProcess9"/>
    <dgm:cxn modelId="{EB9E27E1-98C5-49F8-A9E8-BC5086AFC301}" type="presParOf" srcId="{4A617911-AA9A-4822-A31E-0E85F52105C3}" destId="{EB40F1C1-FFAC-4688-8CC4-34BA7F0F87CA}" srcOrd="5" destOrd="0" presId="urn:microsoft.com/office/officeart/2005/8/layout/hProcess9"/>
    <dgm:cxn modelId="{F31E4F07-0C42-462C-841C-7BDE0C6C6312}" type="presParOf" srcId="{4A617911-AA9A-4822-A31E-0E85F52105C3}" destId="{FE024E3D-DB2B-4423-AB2B-81001E412D91}" srcOrd="6" destOrd="0" presId="urn:microsoft.com/office/officeart/2005/8/layout/hProcess9"/>
    <dgm:cxn modelId="{84B11099-E6C6-4B3A-A3A3-41037DACB344}" type="presParOf" srcId="{4A617911-AA9A-4822-A31E-0E85F52105C3}" destId="{C6E9ECF3-078A-4D61-89B3-C9F76533A19B}" srcOrd="7" destOrd="0" presId="urn:microsoft.com/office/officeart/2005/8/layout/hProcess9"/>
    <dgm:cxn modelId="{E8E5DA19-4820-40FE-86EE-6A1DC6FCE4E5}" type="presParOf" srcId="{4A617911-AA9A-4822-A31E-0E85F52105C3}" destId="{7A167F59-5C6D-479E-B5AE-E96F4629763B}" srcOrd="8" destOrd="0" presId="urn:microsoft.com/office/officeart/2005/8/layout/hProcess9"/>
    <dgm:cxn modelId="{E3BC6D15-D7E2-425C-848D-DD3570F31739}" type="presParOf" srcId="{4A617911-AA9A-4822-A31E-0E85F52105C3}" destId="{FEBC074B-6182-42B6-9408-46AFB99EE782}" srcOrd="9" destOrd="0" presId="urn:microsoft.com/office/officeart/2005/8/layout/hProcess9"/>
    <dgm:cxn modelId="{FE3FC6C7-A4DB-42DF-B89D-195C673FB37D}" type="presParOf" srcId="{4A617911-AA9A-4822-A31E-0E85F52105C3}" destId="{6B81C6AE-F179-49D2-9C0F-B73130ED6D11}" srcOrd="10" destOrd="0" presId="urn:microsoft.com/office/officeart/2005/8/layout/hProcess9"/>
    <dgm:cxn modelId="{08C662CA-39A3-49A8-B5EE-D55F67A34186}" type="presParOf" srcId="{4A617911-AA9A-4822-A31E-0E85F52105C3}" destId="{0E3E041D-AD7D-467D-A26E-445B4EC7C23A}" srcOrd="11" destOrd="0" presId="urn:microsoft.com/office/officeart/2005/8/layout/hProcess9"/>
    <dgm:cxn modelId="{0B30F582-0188-48A7-A353-23B74877095F}" type="presParOf" srcId="{4A617911-AA9A-4822-A31E-0E85F52105C3}" destId="{B122A557-903A-414A-A954-6B1F1452E8E7}" srcOrd="12" destOrd="0" presId="urn:microsoft.com/office/officeart/2005/8/layout/hProcess9"/>
    <dgm:cxn modelId="{1722404B-3A3E-4C99-A215-C0D4F889AA13}" type="presParOf" srcId="{4A617911-AA9A-4822-A31E-0E85F52105C3}" destId="{6470B7C5-1503-41E7-9B6C-DE2DA09E9E9A}" srcOrd="13" destOrd="0" presId="urn:microsoft.com/office/officeart/2005/8/layout/hProcess9"/>
    <dgm:cxn modelId="{CBC32FB2-97DA-4E1C-B693-B4501B53A7A6}" type="presParOf" srcId="{4A617911-AA9A-4822-A31E-0E85F52105C3}" destId="{A3FE27F1-072B-4843-97F0-A017F8F71796}"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6B268A-CD06-4E21-A1A3-B53E92C2B807}"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zh-TW" altLang="en-US"/>
        </a:p>
      </dgm:t>
    </dgm:pt>
    <dgm:pt modelId="{107471BF-664B-41F5-B806-0CD802AD592A}">
      <dgm:prSet/>
      <dgm:spPr/>
      <dgm:t>
        <a:bodyPr/>
        <a:lstStyle/>
        <a:p>
          <a:pPr rtl="0"/>
          <a:r>
            <a:rPr lang="en-US" b="1" smtClean="0"/>
            <a:t>EDR(Enhanced Data Rate)</a:t>
          </a:r>
          <a:endParaRPr lang="zh-TW"/>
        </a:p>
      </dgm:t>
    </dgm:pt>
    <dgm:pt modelId="{68AF33C1-B44F-4C8A-BEEC-E11F5A41F4BD}" type="parTrans" cxnId="{398FB6B6-66F1-41EB-9A34-4D675CBE650B}">
      <dgm:prSet/>
      <dgm:spPr/>
      <dgm:t>
        <a:bodyPr/>
        <a:lstStyle/>
        <a:p>
          <a:endParaRPr lang="zh-TW" altLang="en-US"/>
        </a:p>
      </dgm:t>
    </dgm:pt>
    <dgm:pt modelId="{1D4353AD-8C4B-47C5-94BD-259173164CBB}" type="sibTrans" cxnId="{398FB6B6-66F1-41EB-9A34-4D675CBE650B}">
      <dgm:prSet/>
      <dgm:spPr/>
      <dgm:t>
        <a:bodyPr/>
        <a:lstStyle/>
        <a:p>
          <a:endParaRPr lang="zh-TW" altLang="en-US"/>
        </a:p>
      </dgm:t>
    </dgm:pt>
    <dgm:pt modelId="{DB2A1C48-2F4C-45DF-8581-64B5234004FC}">
      <dgm:prSet/>
      <dgm:spPr/>
      <dgm:t>
        <a:bodyPr/>
        <a:lstStyle/>
        <a:p>
          <a:pPr rtl="0"/>
          <a:r>
            <a:rPr lang="zh-TW" b="1" smtClean="0"/>
            <a:t>代表資料傳輸是否有加速，若沒加速，速度只有</a:t>
          </a:r>
          <a:r>
            <a:rPr lang="en-US" b="1" smtClean="0"/>
            <a:t>1Mbps</a:t>
          </a:r>
          <a:r>
            <a:rPr lang="zh-TW" b="1" smtClean="0"/>
            <a:t>，若加了</a:t>
          </a:r>
          <a:r>
            <a:rPr lang="en-US" b="1" smtClean="0"/>
            <a:t>+EDR</a:t>
          </a:r>
          <a:r>
            <a:rPr lang="zh-TW" b="1" smtClean="0"/>
            <a:t>，則速度會增快到</a:t>
          </a:r>
          <a:r>
            <a:rPr lang="en-US" b="1" smtClean="0"/>
            <a:t>3 Mbps</a:t>
          </a:r>
          <a:r>
            <a:rPr lang="zh-TW" b="1" smtClean="0"/>
            <a:t>。</a:t>
          </a:r>
          <a:endParaRPr lang="zh-TW"/>
        </a:p>
      </dgm:t>
    </dgm:pt>
    <dgm:pt modelId="{1374FA76-FAB7-4D77-8C3E-C8082E31B9AC}" type="parTrans" cxnId="{23361A95-3401-41EE-8C39-C8EE6033858E}">
      <dgm:prSet/>
      <dgm:spPr/>
      <dgm:t>
        <a:bodyPr/>
        <a:lstStyle/>
        <a:p>
          <a:endParaRPr lang="zh-TW" altLang="en-US"/>
        </a:p>
      </dgm:t>
    </dgm:pt>
    <dgm:pt modelId="{51899B79-3F9B-4119-9838-01D1CF484659}" type="sibTrans" cxnId="{23361A95-3401-41EE-8C39-C8EE6033858E}">
      <dgm:prSet/>
      <dgm:spPr/>
      <dgm:t>
        <a:bodyPr/>
        <a:lstStyle/>
        <a:p>
          <a:endParaRPr lang="zh-TW" altLang="en-US"/>
        </a:p>
      </dgm:t>
    </dgm:pt>
    <dgm:pt modelId="{979D4CB6-F648-4924-9D6A-FE78BC1F58D3}">
      <dgm:prSet/>
      <dgm:spPr/>
      <dgm:t>
        <a:bodyPr/>
        <a:lstStyle/>
        <a:p>
          <a:pPr rtl="0"/>
          <a:r>
            <a:rPr lang="en-US" b="1" smtClean="0"/>
            <a:t>HS(High Speed)</a:t>
          </a:r>
          <a:endParaRPr lang="zh-TW"/>
        </a:p>
      </dgm:t>
    </dgm:pt>
    <dgm:pt modelId="{B049D034-E1ED-40D5-B5BD-59DD0C3A2723}" type="parTrans" cxnId="{DD6D784C-2A84-486E-A10B-E50B25D06DC9}">
      <dgm:prSet/>
      <dgm:spPr/>
      <dgm:t>
        <a:bodyPr/>
        <a:lstStyle/>
        <a:p>
          <a:endParaRPr lang="zh-TW" altLang="en-US"/>
        </a:p>
      </dgm:t>
    </dgm:pt>
    <dgm:pt modelId="{B7D4D0CC-C76B-4EE0-87E5-73D819441CA8}" type="sibTrans" cxnId="{DD6D784C-2A84-486E-A10B-E50B25D06DC9}">
      <dgm:prSet/>
      <dgm:spPr/>
      <dgm:t>
        <a:bodyPr/>
        <a:lstStyle/>
        <a:p>
          <a:endParaRPr lang="zh-TW" altLang="en-US"/>
        </a:p>
      </dgm:t>
    </dgm:pt>
    <dgm:pt modelId="{2C523C5D-BDE8-49FA-9A10-36F08E9F1D6B}">
      <dgm:prSet/>
      <dgm:spPr/>
      <dgm:t>
        <a:bodyPr/>
        <a:lstStyle/>
        <a:p>
          <a:pPr rtl="0"/>
          <a:r>
            <a:rPr lang="zh-TW" b="1" smtClean="0"/>
            <a:t>代表高速傳輸，速度可達到</a:t>
          </a:r>
          <a:r>
            <a:rPr lang="en-US" b="1" smtClean="0"/>
            <a:t>24Mbps</a:t>
          </a:r>
          <a:r>
            <a:rPr lang="zh-TW" b="1" smtClean="0"/>
            <a:t>，是</a:t>
          </a:r>
          <a:r>
            <a:rPr lang="en-US" b="1" smtClean="0"/>
            <a:t>+EDR</a:t>
          </a:r>
          <a:r>
            <a:rPr lang="zh-TW" b="1" smtClean="0"/>
            <a:t>的</a:t>
          </a:r>
          <a:r>
            <a:rPr lang="en-US" b="1" smtClean="0"/>
            <a:t>8</a:t>
          </a:r>
          <a:r>
            <a:rPr lang="zh-TW" b="1" smtClean="0"/>
            <a:t>倍，但傳輸距離需為</a:t>
          </a:r>
          <a:r>
            <a:rPr lang="en-US" b="1" smtClean="0"/>
            <a:t>10 </a:t>
          </a:r>
          <a:r>
            <a:rPr lang="zh-TW" b="1" smtClean="0"/>
            <a:t>公尺以內。</a:t>
          </a:r>
          <a:endParaRPr lang="zh-TW"/>
        </a:p>
      </dgm:t>
    </dgm:pt>
    <dgm:pt modelId="{D9FA01B6-32CD-4FFF-97B3-AFE5ABC7696A}" type="parTrans" cxnId="{F63177A7-2B6F-430E-BD27-0755A809FF9C}">
      <dgm:prSet/>
      <dgm:spPr/>
      <dgm:t>
        <a:bodyPr/>
        <a:lstStyle/>
        <a:p>
          <a:endParaRPr lang="zh-TW" altLang="en-US"/>
        </a:p>
      </dgm:t>
    </dgm:pt>
    <dgm:pt modelId="{FAA31766-86EF-4175-A14C-A9546C45588B}" type="sibTrans" cxnId="{F63177A7-2B6F-430E-BD27-0755A809FF9C}">
      <dgm:prSet/>
      <dgm:spPr/>
      <dgm:t>
        <a:bodyPr/>
        <a:lstStyle/>
        <a:p>
          <a:endParaRPr lang="zh-TW" altLang="en-US"/>
        </a:p>
      </dgm:t>
    </dgm:pt>
    <dgm:pt modelId="{68DC6474-B345-4BE9-BF96-064BF659C43F}">
      <dgm:prSet/>
      <dgm:spPr/>
      <dgm:t>
        <a:bodyPr/>
        <a:lstStyle/>
        <a:p>
          <a:pPr rtl="0"/>
          <a:r>
            <a:rPr lang="en-US" b="1" smtClean="0"/>
            <a:t>+</a:t>
          </a:r>
          <a:endParaRPr lang="zh-TW"/>
        </a:p>
      </dgm:t>
    </dgm:pt>
    <dgm:pt modelId="{15D376AD-4ADD-44A2-9611-3BFD7C13B28A}" type="parTrans" cxnId="{04031ADB-2038-40CE-806B-19E9E4E5B92F}">
      <dgm:prSet/>
      <dgm:spPr/>
      <dgm:t>
        <a:bodyPr/>
        <a:lstStyle/>
        <a:p>
          <a:endParaRPr lang="zh-TW" altLang="en-US"/>
        </a:p>
      </dgm:t>
    </dgm:pt>
    <dgm:pt modelId="{BE588CDE-47C4-4FE3-889D-5D26A3635040}" type="sibTrans" cxnId="{04031ADB-2038-40CE-806B-19E9E4E5B92F}">
      <dgm:prSet/>
      <dgm:spPr/>
      <dgm:t>
        <a:bodyPr/>
        <a:lstStyle/>
        <a:p>
          <a:endParaRPr lang="zh-TW" altLang="en-US"/>
        </a:p>
      </dgm:t>
    </dgm:pt>
    <dgm:pt modelId="{7D53D68D-E2A0-4A33-B253-36D0EBFE54C9}">
      <dgm:prSet/>
      <dgm:spPr/>
      <dgm:t>
        <a:bodyPr/>
        <a:lstStyle/>
        <a:p>
          <a:pPr rtl="0"/>
          <a:r>
            <a:rPr lang="zh-TW" b="1" smtClean="0"/>
            <a:t>這個符號，代表是選配的，並不是標準規格。</a:t>
          </a:r>
          <a:endParaRPr lang="zh-TW"/>
        </a:p>
      </dgm:t>
    </dgm:pt>
    <dgm:pt modelId="{BEFC1248-D9D7-478D-A18B-ABBB0AB8C0CD}" type="parTrans" cxnId="{4443F91D-3C76-4037-893D-05D39126443F}">
      <dgm:prSet/>
      <dgm:spPr/>
      <dgm:t>
        <a:bodyPr/>
        <a:lstStyle/>
        <a:p>
          <a:endParaRPr lang="zh-TW" altLang="en-US"/>
        </a:p>
      </dgm:t>
    </dgm:pt>
    <dgm:pt modelId="{E1481D24-0471-43A9-B7A9-10F73234F4A1}" type="sibTrans" cxnId="{4443F91D-3C76-4037-893D-05D39126443F}">
      <dgm:prSet/>
      <dgm:spPr/>
      <dgm:t>
        <a:bodyPr/>
        <a:lstStyle/>
        <a:p>
          <a:endParaRPr lang="zh-TW" altLang="en-US"/>
        </a:p>
      </dgm:t>
    </dgm:pt>
    <dgm:pt modelId="{9604B107-8AFB-410B-85F9-ACF93BA41401}" type="pres">
      <dgm:prSet presAssocID="{866B268A-CD06-4E21-A1A3-B53E92C2B807}" presName="linear" presStyleCnt="0">
        <dgm:presLayoutVars>
          <dgm:dir/>
          <dgm:animLvl val="lvl"/>
          <dgm:resizeHandles val="exact"/>
        </dgm:presLayoutVars>
      </dgm:prSet>
      <dgm:spPr/>
      <dgm:t>
        <a:bodyPr/>
        <a:lstStyle/>
        <a:p>
          <a:endParaRPr lang="zh-TW" altLang="en-US"/>
        </a:p>
      </dgm:t>
    </dgm:pt>
    <dgm:pt modelId="{609CDCB3-D7D8-456F-AC1D-B211D6CCC7C2}" type="pres">
      <dgm:prSet presAssocID="{107471BF-664B-41F5-B806-0CD802AD592A}" presName="parentLin" presStyleCnt="0"/>
      <dgm:spPr/>
    </dgm:pt>
    <dgm:pt modelId="{8122EEAB-AE91-48A6-BA54-AD967F6227E2}" type="pres">
      <dgm:prSet presAssocID="{107471BF-664B-41F5-B806-0CD802AD592A}" presName="parentLeftMargin" presStyleLbl="node1" presStyleIdx="0" presStyleCnt="3"/>
      <dgm:spPr/>
      <dgm:t>
        <a:bodyPr/>
        <a:lstStyle/>
        <a:p>
          <a:endParaRPr lang="zh-TW" altLang="en-US"/>
        </a:p>
      </dgm:t>
    </dgm:pt>
    <dgm:pt modelId="{010F27D5-DF15-4A7D-B6BF-968534D0A1B7}" type="pres">
      <dgm:prSet presAssocID="{107471BF-664B-41F5-B806-0CD802AD592A}" presName="parentText" presStyleLbl="node1" presStyleIdx="0" presStyleCnt="3">
        <dgm:presLayoutVars>
          <dgm:chMax val="0"/>
          <dgm:bulletEnabled val="1"/>
        </dgm:presLayoutVars>
      </dgm:prSet>
      <dgm:spPr/>
      <dgm:t>
        <a:bodyPr/>
        <a:lstStyle/>
        <a:p>
          <a:endParaRPr lang="zh-TW" altLang="en-US"/>
        </a:p>
      </dgm:t>
    </dgm:pt>
    <dgm:pt modelId="{AAC638A5-AE3C-4A53-998A-6172F70C9E6D}" type="pres">
      <dgm:prSet presAssocID="{107471BF-664B-41F5-B806-0CD802AD592A}" presName="negativeSpace" presStyleCnt="0"/>
      <dgm:spPr/>
    </dgm:pt>
    <dgm:pt modelId="{35E9EA06-286A-461F-BB7F-F03A698951BA}" type="pres">
      <dgm:prSet presAssocID="{107471BF-664B-41F5-B806-0CD802AD592A}" presName="childText" presStyleLbl="conFgAcc1" presStyleIdx="0" presStyleCnt="3">
        <dgm:presLayoutVars>
          <dgm:bulletEnabled val="1"/>
        </dgm:presLayoutVars>
      </dgm:prSet>
      <dgm:spPr/>
      <dgm:t>
        <a:bodyPr/>
        <a:lstStyle/>
        <a:p>
          <a:endParaRPr lang="zh-TW" altLang="en-US"/>
        </a:p>
      </dgm:t>
    </dgm:pt>
    <dgm:pt modelId="{84D90BB9-6112-478E-9648-DF80EE01A065}" type="pres">
      <dgm:prSet presAssocID="{1D4353AD-8C4B-47C5-94BD-259173164CBB}" presName="spaceBetweenRectangles" presStyleCnt="0"/>
      <dgm:spPr/>
    </dgm:pt>
    <dgm:pt modelId="{835C6201-D2C9-4D5D-BFBB-FFCEF98D6BFF}" type="pres">
      <dgm:prSet presAssocID="{979D4CB6-F648-4924-9D6A-FE78BC1F58D3}" presName="parentLin" presStyleCnt="0"/>
      <dgm:spPr/>
    </dgm:pt>
    <dgm:pt modelId="{990CA605-2D1B-4C38-A1D1-7B32AAE8D9CB}" type="pres">
      <dgm:prSet presAssocID="{979D4CB6-F648-4924-9D6A-FE78BC1F58D3}" presName="parentLeftMargin" presStyleLbl="node1" presStyleIdx="0" presStyleCnt="3"/>
      <dgm:spPr/>
      <dgm:t>
        <a:bodyPr/>
        <a:lstStyle/>
        <a:p>
          <a:endParaRPr lang="zh-TW" altLang="en-US"/>
        </a:p>
      </dgm:t>
    </dgm:pt>
    <dgm:pt modelId="{09FDAC66-F296-4AB5-A11D-D438E6CF1BC5}" type="pres">
      <dgm:prSet presAssocID="{979D4CB6-F648-4924-9D6A-FE78BC1F58D3}" presName="parentText" presStyleLbl="node1" presStyleIdx="1" presStyleCnt="3">
        <dgm:presLayoutVars>
          <dgm:chMax val="0"/>
          <dgm:bulletEnabled val="1"/>
        </dgm:presLayoutVars>
      </dgm:prSet>
      <dgm:spPr/>
      <dgm:t>
        <a:bodyPr/>
        <a:lstStyle/>
        <a:p>
          <a:endParaRPr lang="zh-TW" altLang="en-US"/>
        </a:p>
      </dgm:t>
    </dgm:pt>
    <dgm:pt modelId="{01EB10F0-23B7-4460-84D5-4FB4D9BB2242}" type="pres">
      <dgm:prSet presAssocID="{979D4CB6-F648-4924-9D6A-FE78BC1F58D3}" presName="negativeSpace" presStyleCnt="0"/>
      <dgm:spPr/>
    </dgm:pt>
    <dgm:pt modelId="{F0732627-83A8-4F85-8386-15AD6D326F6F}" type="pres">
      <dgm:prSet presAssocID="{979D4CB6-F648-4924-9D6A-FE78BC1F58D3}" presName="childText" presStyleLbl="conFgAcc1" presStyleIdx="1" presStyleCnt="3">
        <dgm:presLayoutVars>
          <dgm:bulletEnabled val="1"/>
        </dgm:presLayoutVars>
      </dgm:prSet>
      <dgm:spPr/>
      <dgm:t>
        <a:bodyPr/>
        <a:lstStyle/>
        <a:p>
          <a:endParaRPr lang="zh-TW" altLang="en-US"/>
        </a:p>
      </dgm:t>
    </dgm:pt>
    <dgm:pt modelId="{7B31815E-FF83-4FCB-8253-A57D78FE9615}" type="pres">
      <dgm:prSet presAssocID="{B7D4D0CC-C76B-4EE0-87E5-73D819441CA8}" presName="spaceBetweenRectangles" presStyleCnt="0"/>
      <dgm:spPr/>
    </dgm:pt>
    <dgm:pt modelId="{7C966BE1-49A2-4025-98A6-17B2A5E396A0}" type="pres">
      <dgm:prSet presAssocID="{68DC6474-B345-4BE9-BF96-064BF659C43F}" presName="parentLin" presStyleCnt="0"/>
      <dgm:spPr/>
    </dgm:pt>
    <dgm:pt modelId="{BF55360E-A007-4BBF-B859-55070A57F045}" type="pres">
      <dgm:prSet presAssocID="{68DC6474-B345-4BE9-BF96-064BF659C43F}" presName="parentLeftMargin" presStyleLbl="node1" presStyleIdx="1" presStyleCnt="3"/>
      <dgm:spPr/>
      <dgm:t>
        <a:bodyPr/>
        <a:lstStyle/>
        <a:p>
          <a:endParaRPr lang="zh-TW" altLang="en-US"/>
        </a:p>
      </dgm:t>
    </dgm:pt>
    <dgm:pt modelId="{E1B157D9-AA91-4B7A-A718-5CC0D4AD0A37}" type="pres">
      <dgm:prSet presAssocID="{68DC6474-B345-4BE9-BF96-064BF659C43F}" presName="parentText" presStyleLbl="node1" presStyleIdx="2" presStyleCnt="3">
        <dgm:presLayoutVars>
          <dgm:chMax val="0"/>
          <dgm:bulletEnabled val="1"/>
        </dgm:presLayoutVars>
      </dgm:prSet>
      <dgm:spPr/>
      <dgm:t>
        <a:bodyPr/>
        <a:lstStyle/>
        <a:p>
          <a:endParaRPr lang="zh-TW" altLang="en-US"/>
        </a:p>
      </dgm:t>
    </dgm:pt>
    <dgm:pt modelId="{A5BFD790-D52A-4FC8-8C1E-5A2357A69B8E}" type="pres">
      <dgm:prSet presAssocID="{68DC6474-B345-4BE9-BF96-064BF659C43F}" presName="negativeSpace" presStyleCnt="0"/>
      <dgm:spPr/>
    </dgm:pt>
    <dgm:pt modelId="{F7AA5888-536A-46E2-80F8-E1372AB0A560}" type="pres">
      <dgm:prSet presAssocID="{68DC6474-B345-4BE9-BF96-064BF659C43F}" presName="childText" presStyleLbl="conFgAcc1" presStyleIdx="2" presStyleCnt="3">
        <dgm:presLayoutVars>
          <dgm:bulletEnabled val="1"/>
        </dgm:presLayoutVars>
      </dgm:prSet>
      <dgm:spPr/>
      <dgm:t>
        <a:bodyPr/>
        <a:lstStyle/>
        <a:p>
          <a:endParaRPr lang="zh-TW" altLang="en-US"/>
        </a:p>
      </dgm:t>
    </dgm:pt>
  </dgm:ptLst>
  <dgm:cxnLst>
    <dgm:cxn modelId="{D175060D-91C9-4A5B-B674-BBE361BAEB6E}" type="presOf" srcId="{DB2A1C48-2F4C-45DF-8581-64B5234004FC}" destId="{35E9EA06-286A-461F-BB7F-F03A698951BA}" srcOrd="0" destOrd="0" presId="urn:microsoft.com/office/officeart/2005/8/layout/list1"/>
    <dgm:cxn modelId="{F63177A7-2B6F-430E-BD27-0755A809FF9C}" srcId="{979D4CB6-F648-4924-9D6A-FE78BC1F58D3}" destId="{2C523C5D-BDE8-49FA-9A10-36F08E9F1D6B}" srcOrd="0" destOrd="0" parTransId="{D9FA01B6-32CD-4FFF-97B3-AFE5ABC7696A}" sibTransId="{FAA31766-86EF-4175-A14C-A9546C45588B}"/>
    <dgm:cxn modelId="{DD6D784C-2A84-486E-A10B-E50B25D06DC9}" srcId="{866B268A-CD06-4E21-A1A3-B53E92C2B807}" destId="{979D4CB6-F648-4924-9D6A-FE78BC1F58D3}" srcOrd="1" destOrd="0" parTransId="{B049D034-E1ED-40D5-B5BD-59DD0C3A2723}" sibTransId="{B7D4D0CC-C76B-4EE0-87E5-73D819441CA8}"/>
    <dgm:cxn modelId="{04031ADB-2038-40CE-806B-19E9E4E5B92F}" srcId="{866B268A-CD06-4E21-A1A3-B53E92C2B807}" destId="{68DC6474-B345-4BE9-BF96-064BF659C43F}" srcOrd="2" destOrd="0" parTransId="{15D376AD-4ADD-44A2-9611-3BFD7C13B28A}" sibTransId="{BE588CDE-47C4-4FE3-889D-5D26A3635040}"/>
    <dgm:cxn modelId="{398FB6B6-66F1-41EB-9A34-4D675CBE650B}" srcId="{866B268A-CD06-4E21-A1A3-B53E92C2B807}" destId="{107471BF-664B-41F5-B806-0CD802AD592A}" srcOrd="0" destOrd="0" parTransId="{68AF33C1-B44F-4C8A-BEEC-E11F5A41F4BD}" sibTransId="{1D4353AD-8C4B-47C5-94BD-259173164CBB}"/>
    <dgm:cxn modelId="{A26035E2-A118-429F-85D0-1EC4FFB3B704}" type="presOf" srcId="{68DC6474-B345-4BE9-BF96-064BF659C43F}" destId="{E1B157D9-AA91-4B7A-A718-5CC0D4AD0A37}" srcOrd="1" destOrd="0" presId="urn:microsoft.com/office/officeart/2005/8/layout/list1"/>
    <dgm:cxn modelId="{BB6BD50F-B555-43F3-B6C2-EADF003C44CC}" type="presOf" srcId="{866B268A-CD06-4E21-A1A3-B53E92C2B807}" destId="{9604B107-8AFB-410B-85F9-ACF93BA41401}" srcOrd="0" destOrd="0" presId="urn:microsoft.com/office/officeart/2005/8/layout/list1"/>
    <dgm:cxn modelId="{44F533A8-1FAF-4642-A1D7-C85FDEE9DC48}" type="presOf" srcId="{2C523C5D-BDE8-49FA-9A10-36F08E9F1D6B}" destId="{F0732627-83A8-4F85-8386-15AD6D326F6F}" srcOrd="0" destOrd="0" presId="urn:microsoft.com/office/officeart/2005/8/layout/list1"/>
    <dgm:cxn modelId="{4443F91D-3C76-4037-893D-05D39126443F}" srcId="{68DC6474-B345-4BE9-BF96-064BF659C43F}" destId="{7D53D68D-E2A0-4A33-B253-36D0EBFE54C9}" srcOrd="0" destOrd="0" parTransId="{BEFC1248-D9D7-478D-A18B-ABBB0AB8C0CD}" sibTransId="{E1481D24-0471-43A9-B7A9-10F73234F4A1}"/>
    <dgm:cxn modelId="{A19A56BA-F83F-45C1-B19A-CD77B76A594A}" type="presOf" srcId="{979D4CB6-F648-4924-9D6A-FE78BC1F58D3}" destId="{09FDAC66-F296-4AB5-A11D-D438E6CF1BC5}" srcOrd="1" destOrd="0" presId="urn:microsoft.com/office/officeart/2005/8/layout/list1"/>
    <dgm:cxn modelId="{C61949C7-4EBE-490C-A371-7FCEE5C73AAE}" type="presOf" srcId="{979D4CB6-F648-4924-9D6A-FE78BC1F58D3}" destId="{990CA605-2D1B-4C38-A1D1-7B32AAE8D9CB}" srcOrd="0" destOrd="0" presId="urn:microsoft.com/office/officeart/2005/8/layout/list1"/>
    <dgm:cxn modelId="{23361A95-3401-41EE-8C39-C8EE6033858E}" srcId="{107471BF-664B-41F5-B806-0CD802AD592A}" destId="{DB2A1C48-2F4C-45DF-8581-64B5234004FC}" srcOrd="0" destOrd="0" parTransId="{1374FA76-FAB7-4D77-8C3E-C8082E31B9AC}" sibTransId="{51899B79-3F9B-4119-9838-01D1CF484659}"/>
    <dgm:cxn modelId="{DC5B78FC-528B-46C1-AA8B-E64A9431435C}" type="presOf" srcId="{107471BF-664B-41F5-B806-0CD802AD592A}" destId="{010F27D5-DF15-4A7D-B6BF-968534D0A1B7}" srcOrd="1" destOrd="0" presId="urn:microsoft.com/office/officeart/2005/8/layout/list1"/>
    <dgm:cxn modelId="{ED36FAC2-1712-40C7-BF92-5AC07800C1C1}" type="presOf" srcId="{7D53D68D-E2A0-4A33-B253-36D0EBFE54C9}" destId="{F7AA5888-536A-46E2-80F8-E1372AB0A560}" srcOrd="0" destOrd="0" presId="urn:microsoft.com/office/officeart/2005/8/layout/list1"/>
    <dgm:cxn modelId="{2F8D89D3-6560-43B1-BC92-2E6FE1011458}" type="presOf" srcId="{107471BF-664B-41F5-B806-0CD802AD592A}" destId="{8122EEAB-AE91-48A6-BA54-AD967F6227E2}" srcOrd="0" destOrd="0" presId="urn:microsoft.com/office/officeart/2005/8/layout/list1"/>
    <dgm:cxn modelId="{3393F88C-8CC4-4810-889F-B55A2F279E7C}" type="presOf" srcId="{68DC6474-B345-4BE9-BF96-064BF659C43F}" destId="{BF55360E-A007-4BBF-B859-55070A57F045}" srcOrd="0" destOrd="0" presId="urn:microsoft.com/office/officeart/2005/8/layout/list1"/>
    <dgm:cxn modelId="{8553158A-EFB3-41AB-8D79-D5FC3B13A8DD}" type="presParOf" srcId="{9604B107-8AFB-410B-85F9-ACF93BA41401}" destId="{609CDCB3-D7D8-456F-AC1D-B211D6CCC7C2}" srcOrd="0" destOrd="0" presId="urn:microsoft.com/office/officeart/2005/8/layout/list1"/>
    <dgm:cxn modelId="{8F7E6276-0692-48D7-82E5-84BFA4369CB8}" type="presParOf" srcId="{609CDCB3-D7D8-456F-AC1D-B211D6CCC7C2}" destId="{8122EEAB-AE91-48A6-BA54-AD967F6227E2}" srcOrd="0" destOrd="0" presId="urn:microsoft.com/office/officeart/2005/8/layout/list1"/>
    <dgm:cxn modelId="{638B54F3-A681-4C44-A082-773BCEC803DC}" type="presParOf" srcId="{609CDCB3-D7D8-456F-AC1D-B211D6CCC7C2}" destId="{010F27D5-DF15-4A7D-B6BF-968534D0A1B7}" srcOrd="1" destOrd="0" presId="urn:microsoft.com/office/officeart/2005/8/layout/list1"/>
    <dgm:cxn modelId="{CF07AA70-2ED3-4909-9DBB-7A69F717EB49}" type="presParOf" srcId="{9604B107-8AFB-410B-85F9-ACF93BA41401}" destId="{AAC638A5-AE3C-4A53-998A-6172F70C9E6D}" srcOrd="1" destOrd="0" presId="urn:microsoft.com/office/officeart/2005/8/layout/list1"/>
    <dgm:cxn modelId="{2DBD4571-9A4A-4E61-A55E-E4598BB1FBAB}" type="presParOf" srcId="{9604B107-8AFB-410B-85F9-ACF93BA41401}" destId="{35E9EA06-286A-461F-BB7F-F03A698951BA}" srcOrd="2" destOrd="0" presId="urn:microsoft.com/office/officeart/2005/8/layout/list1"/>
    <dgm:cxn modelId="{034BA452-9F2F-4138-A7DC-A58E68B419DA}" type="presParOf" srcId="{9604B107-8AFB-410B-85F9-ACF93BA41401}" destId="{84D90BB9-6112-478E-9648-DF80EE01A065}" srcOrd="3" destOrd="0" presId="urn:microsoft.com/office/officeart/2005/8/layout/list1"/>
    <dgm:cxn modelId="{12583835-7756-4877-A4A3-17182B3B52FA}" type="presParOf" srcId="{9604B107-8AFB-410B-85F9-ACF93BA41401}" destId="{835C6201-D2C9-4D5D-BFBB-FFCEF98D6BFF}" srcOrd="4" destOrd="0" presId="urn:microsoft.com/office/officeart/2005/8/layout/list1"/>
    <dgm:cxn modelId="{D1BDC745-CE59-484D-844F-B9C8CA5718E6}" type="presParOf" srcId="{835C6201-D2C9-4D5D-BFBB-FFCEF98D6BFF}" destId="{990CA605-2D1B-4C38-A1D1-7B32AAE8D9CB}" srcOrd="0" destOrd="0" presId="urn:microsoft.com/office/officeart/2005/8/layout/list1"/>
    <dgm:cxn modelId="{03409D90-6D66-438D-9AF5-E98906A31844}" type="presParOf" srcId="{835C6201-D2C9-4D5D-BFBB-FFCEF98D6BFF}" destId="{09FDAC66-F296-4AB5-A11D-D438E6CF1BC5}" srcOrd="1" destOrd="0" presId="urn:microsoft.com/office/officeart/2005/8/layout/list1"/>
    <dgm:cxn modelId="{DA08F078-E223-4B4E-B849-9B9FDA9BED9A}" type="presParOf" srcId="{9604B107-8AFB-410B-85F9-ACF93BA41401}" destId="{01EB10F0-23B7-4460-84D5-4FB4D9BB2242}" srcOrd="5" destOrd="0" presId="urn:microsoft.com/office/officeart/2005/8/layout/list1"/>
    <dgm:cxn modelId="{C6FCCF6F-E0EC-4292-ACE3-3B62B50940D3}" type="presParOf" srcId="{9604B107-8AFB-410B-85F9-ACF93BA41401}" destId="{F0732627-83A8-4F85-8386-15AD6D326F6F}" srcOrd="6" destOrd="0" presId="urn:microsoft.com/office/officeart/2005/8/layout/list1"/>
    <dgm:cxn modelId="{076702B7-C646-4DD8-94F6-D7E5D6572D1A}" type="presParOf" srcId="{9604B107-8AFB-410B-85F9-ACF93BA41401}" destId="{7B31815E-FF83-4FCB-8253-A57D78FE9615}" srcOrd="7" destOrd="0" presId="urn:microsoft.com/office/officeart/2005/8/layout/list1"/>
    <dgm:cxn modelId="{3EB51395-EBC1-44BE-8E5A-7A653B11DD1C}" type="presParOf" srcId="{9604B107-8AFB-410B-85F9-ACF93BA41401}" destId="{7C966BE1-49A2-4025-98A6-17B2A5E396A0}" srcOrd="8" destOrd="0" presId="urn:microsoft.com/office/officeart/2005/8/layout/list1"/>
    <dgm:cxn modelId="{06416B5C-E4D6-4217-B0B9-D63C7870364E}" type="presParOf" srcId="{7C966BE1-49A2-4025-98A6-17B2A5E396A0}" destId="{BF55360E-A007-4BBF-B859-55070A57F045}" srcOrd="0" destOrd="0" presId="urn:microsoft.com/office/officeart/2005/8/layout/list1"/>
    <dgm:cxn modelId="{1D22E96E-D91C-4803-8AF2-BAEE884A9F0D}" type="presParOf" srcId="{7C966BE1-49A2-4025-98A6-17B2A5E396A0}" destId="{E1B157D9-AA91-4B7A-A718-5CC0D4AD0A37}" srcOrd="1" destOrd="0" presId="urn:microsoft.com/office/officeart/2005/8/layout/list1"/>
    <dgm:cxn modelId="{A1120E61-7920-471B-810E-33092EAF747F}" type="presParOf" srcId="{9604B107-8AFB-410B-85F9-ACF93BA41401}" destId="{A5BFD790-D52A-4FC8-8C1E-5A2357A69B8E}" srcOrd="9" destOrd="0" presId="urn:microsoft.com/office/officeart/2005/8/layout/list1"/>
    <dgm:cxn modelId="{CC28066F-A586-463E-8419-44EC41C71E69}" type="presParOf" srcId="{9604B107-8AFB-410B-85F9-ACF93BA41401}" destId="{F7AA5888-536A-46E2-80F8-E1372AB0A56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0B41CE-CC60-48EF-B880-67DB50DD65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zh-TW" altLang="en-US"/>
        </a:p>
      </dgm:t>
    </dgm:pt>
    <dgm:pt modelId="{782FD15E-3746-4A18-B1B5-5AEB0B5AFFB0}">
      <dgm:prSet phldrT="[文字]"/>
      <dgm:spPr/>
      <dgm:t>
        <a:bodyPr/>
        <a:lstStyle/>
        <a:p>
          <a:r>
            <a:rPr lang="en-US" altLang="zh-TW" b="1" dirty="0" smtClean="0"/>
            <a:t>IEEE 802.15.1</a:t>
          </a:r>
          <a:endParaRPr lang="zh-TW" altLang="en-US" b="1" dirty="0"/>
        </a:p>
      </dgm:t>
    </dgm:pt>
    <dgm:pt modelId="{B414F5D2-2620-46A6-98A7-FD146CAE20C2}" type="parTrans" cxnId="{2096DC08-757D-47FA-BF84-AD396E57BABA}">
      <dgm:prSet/>
      <dgm:spPr/>
      <dgm:t>
        <a:bodyPr/>
        <a:lstStyle/>
        <a:p>
          <a:endParaRPr lang="zh-TW" altLang="en-US" b="1"/>
        </a:p>
      </dgm:t>
    </dgm:pt>
    <dgm:pt modelId="{3B8F59E2-BF4A-4A74-9460-2B53EE3874C5}" type="sibTrans" cxnId="{2096DC08-757D-47FA-BF84-AD396E57BABA}">
      <dgm:prSet/>
      <dgm:spPr/>
      <dgm:t>
        <a:bodyPr/>
        <a:lstStyle/>
        <a:p>
          <a:endParaRPr lang="zh-TW" altLang="en-US" b="1"/>
        </a:p>
      </dgm:t>
    </dgm:pt>
    <dgm:pt modelId="{9A4E7B23-03C3-4F8E-84C9-CE3429C67F71}">
      <dgm:prSet phldrT="[文字]"/>
      <dgm:spPr/>
      <dgm:t>
        <a:bodyPr/>
        <a:lstStyle/>
        <a:p>
          <a:r>
            <a:rPr lang="zh-TW" altLang="en-US" b="1" dirty="0" smtClean="0"/>
            <a:t>針對藍牙無線技術所提出的通訊標準。</a:t>
          </a:r>
          <a:endParaRPr lang="zh-TW" altLang="en-US" b="1" dirty="0"/>
        </a:p>
      </dgm:t>
    </dgm:pt>
    <dgm:pt modelId="{863211DA-366E-499B-9A88-7094975054A7}" type="parTrans" cxnId="{1C821F44-F5AD-472D-8CEC-1FE7A85717BE}">
      <dgm:prSet/>
      <dgm:spPr/>
      <dgm:t>
        <a:bodyPr/>
        <a:lstStyle/>
        <a:p>
          <a:endParaRPr lang="zh-TW" altLang="en-US" b="1"/>
        </a:p>
      </dgm:t>
    </dgm:pt>
    <dgm:pt modelId="{DC834FEE-1E48-4533-91EE-468EE797F356}" type="sibTrans" cxnId="{1C821F44-F5AD-472D-8CEC-1FE7A85717BE}">
      <dgm:prSet/>
      <dgm:spPr/>
      <dgm:t>
        <a:bodyPr/>
        <a:lstStyle/>
        <a:p>
          <a:endParaRPr lang="zh-TW" altLang="en-US" b="1"/>
        </a:p>
      </dgm:t>
    </dgm:pt>
    <dgm:pt modelId="{34B90458-510D-4E2F-9A1B-9519C95483F5}">
      <dgm:prSet phldrT="[文字]"/>
      <dgm:spPr/>
      <dgm:t>
        <a:bodyPr/>
        <a:lstStyle/>
        <a:p>
          <a:r>
            <a:rPr lang="en-US" altLang="zh-TW" b="1" dirty="0" smtClean="0"/>
            <a:t>IEEE 802.15.2</a:t>
          </a:r>
          <a:endParaRPr lang="zh-TW" altLang="en-US" b="1" dirty="0"/>
        </a:p>
      </dgm:t>
    </dgm:pt>
    <dgm:pt modelId="{7CC3DB49-5002-44FE-85D7-666563745B52}" type="parTrans" cxnId="{CF4935F3-D008-4CC0-96AE-81E514DE4FE0}">
      <dgm:prSet/>
      <dgm:spPr/>
      <dgm:t>
        <a:bodyPr/>
        <a:lstStyle/>
        <a:p>
          <a:endParaRPr lang="zh-TW" altLang="en-US" b="1"/>
        </a:p>
      </dgm:t>
    </dgm:pt>
    <dgm:pt modelId="{FA9D92C1-741B-4477-8F25-501D878055A1}" type="sibTrans" cxnId="{CF4935F3-D008-4CC0-96AE-81E514DE4FE0}">
      <dgm:prSet/>
      <dgm:spPr/>
      <dgm:t>
        <a:bodyPr/>
        <a:lstStyle/>
        <a:p>
          <a:endParaRPr lang="zh-TW" altLang="en-US" b="1"/>
        </a:p>
      </dgm:t>
    </dgm:pt>
    <dgm:pt modelId="{029B533C-FB80-40DD-8EF1-D3A140D40BF7}">
      <dgm:prSet phldrT="[文字]"/>
      <dgm:spPr/>
      <dgm:t>
        <a:bodyPr/>
        <a:lstStyle/>
        <a:p>
          <a:r>
            <a:rPr lang="zh-TW" altLang="en-US" b="1" dirty="0" smtClean="0"/>
            <a:t>解決</a:t>
          </a:r>
          <a:r>
            <a:rPr lang="en-US" altLang="en-US" b="1" dirty="0" smtClean="0"/>
            <a:t>IEEE 802.15 </a:t>
          </a:r>
          <a:r>
            <a:rPr lang="zh-TW" altLang="en-US" b="1" dirty="0" smtClean="0"/>
            <a:t>系列與其他無線通訊技術互通性的問題。</a:t>
          </a:r>
          <a:endParaRPr lang="zh-TW" altLang="en-US" b="1" dirty="0"/>
        </a:p>
      </dgm:t>
    </dgm:pt>
    <dgm:pt modelId="{E6CFF902-2E90-4EBE-AE41-70382E2CC0EF}" type="parTrans" cxnId="{367A7EDE-271F-4FA2-A4E4-43CC359F9C13}">
      <dgm:prSet/>
      <dgm:spPr/>
      <dgm:t>
        <a:bodyPr/>
        <a:lstStyle/>
        <a:p>
          <a:endParaRPr lang="zh-TW" altLang="en-US" b="1"/>
        </a:p>
      </dgm:t>
    </dgm:pt>
    <dgm:pt modelId="{D9E7E238-C76D-4159-8972-7600DEFB2D2C}" type="sibTrans" cxnId="{367A7EDE-271F-4FA2-A4E4-43CC359F9C13}">
      <dgm:prSet/>
      <dgm:spPr/>
      <dgm:t>
        <a:bodyPr/>
        <a:lstStyle/>
        <a:p>
          <a:endParaRPr lang="zh-TW" altLang="en-US" b="1"/>
        </a:p>
      </dgm:t>
    </dgm:pt>
    <dgm:pt modelId="{5DB0D779-1620-48E0-A721-724C30B85E28}">
      <dgm:prSet phldrT="[文字]"/>
      <dgm:spPr/>
      <dgm:t>
        <a:bodyPr/>
        <a:lstStyle/>
        <a:p>
          <a:r>
            <a:rPr lang="en-US" altLang="zh-TW" b="1" dirty="0" smtClean="0"/>
            <a:t>IEEE 802.15.3</a:t>
          </a:r>
          <a:endParaRPr lang="zh-TW" altLang="en-US" b="1" dirty="0"/>
        </a:p>
      </dgm:t>
    </dgm:pt>
    <dgm:pt modelId="{736A768F-9638-4DA1-B7BB-0697DCBEA40D}" type="parTrans" cxnId="{62F2CA02-6AE0-42C6-AD02-01BD89F076BA}">
      <dgm:prSet/>
      <dgm:spPr/>
      <dgm:t>
        <a:bodyPr/>
        <a:lstStyle/>
        <a:p>
          <a:endParaRPr lang="zh-TW" altLang="en-US" b="1"/>
        </a:p>
      </dgm:t>
    </dgm:pt>
    <dgm:pt modelId="{6712428C-A59E-4A7D-B2CF-EB69FF3291C3}" type="sibTrans" cxnId="{62F2CA02-6AE0-42C6-AD02-01BD89F076BA}">
      <dgm:prSet/>
      <dgm:spPr/>
      <dgm:t>
        <a:bodyPr/>
        <a:lstStyle/>
        <a:p>
          <a:endParaRPr lang="zh-TW" altLang="en-US" b="1"/>
        </a:p>
      </dgm:t>
    </dgm:pt>
    <dgm:pt modelId="{0E93F214-7D84-4A3F-A37D-EC2A2698523F}">
      <dgm:prSet phldrT="[文字]"/>
      <dgm:spPr/>
      <dgm:t>
        <a:bodyPr/>
        <a:lstStyle/>
        <a:p>
          <a:r>
            <a:rPr lang="en-US" altLang="zh-TW" b="1" dirty="0" smtClean="0"/>
            <a:t>IEEE 802.15.4</a:t>
          </a:r>
          <a:endParaRPr lang="zh-TW" altLang="en-US" b="1" dirty="0"/>
        </a:p>
      </dgm:t>
    </dgm:pt>
    <dgm:pt modelId="{DA1DD84C-0007-41B5-84F2-9A531D720FA7}" type="parTrans" cxnId="{6A8154D0-DFFF-4644-A28D-DC1B362F1006}">
      <dgm:prSet/>
      <dgm:spPr/>
      <dgm:t>
        <a:bodyPr/>
        <a:lstStyle/>
        <a:p>
          <a:endParaRPr lang="zh-TW" altLang="en-US" b="1"/>
        </a:p>
      </dgm:t>
    </dgm:pt>
    <dgm:pt modelId="{832623F3-81D4-423D-8B23-812C61563B1C}" type="sibTrans" cxnId="{6A8154D0-DFFF-4644-A28D-DC1B362F1006}">
      <dgm:prSet/>
      <dgm:spPr/>
      <dgm:t>
        <a:bodyPr/>
        <a:lstStyle/>
        <a:p>
          <a:endParaRPr lang="zh-TW" altLang="en-US" b="1"/>
        </a:p>
      </dgm:t>
    </dgm:pt>
    <dgm:pt modelId="{D8E101BA-A46D-40D2-AED2-21B06640B8EF}">
      <dgm:prSet phldrT="[文字]"/>
      <dgm:spPr/>
      <dgm:t>
        <a:bodyPr/>
        <a:lstStyle/>
        <a:p>
          <a:r>
            <a:rPr lang="en-US" altLang="zh-TW" b="1" dirty="0" smtClean="0"/>
            <a:t>IEEE 802.15.6</a:t>
          </a:r>
          <a:endParaRPr lang="zh-TW" altLang="en-US" b="1" dirty="0"/>
        </a:p>
      </dgm:t>
    </dgm:pt>
    <dgm:pt modelId="{5FD1115E-FA43-4519-B039-6FE16D2BD9A9}" type="parTrans" cxnId="{5DEFCCA0-7DFD-421B-A5BE-7EAFF011D8FE}">
      <dgm:prSet/>
      <dgm:spPr/>
      <dgm:t>
        <a:bodyPr/>
        <a:lstStyle/>
        <a:p>
          <a:endParaRPr lang="zh-TW" altLang="en-US" b="1"/>
        </a:p>
      </dgm:t>
    </dgm:pt>
    <dgm:pt modelId="{25F7E54F-6866-485F-AE42-C4FF121A63D7}" type="sibTrans" cxnId="{5DEFCCA0-7DFD-421B-A5BE-7EAFF011D8FE}">
      <dgm:prSet/>
      <dgm:spPr/>
      <dgm:t>
        <a:bodyPr/>
        <a:lstStyle/>
        <a:p>
          <a:endParaRPr lang="zh-TW" altLang="en-US" b="1"/>
        </a:p>
      </dgm:t>
    </dgm:pt>
    <dgm:pt modelId="{43B18702-7835-44F1-89A6-0FBA31DA3A97}">
      <dgm:prSet phldrT="[文字]"/>
      <dgm:spPr/>
      <dgm:t>
        <a:bodyPr/>
        <a:lstStyle/>
        <a:p>
          <a:r>
            <a:rPr lang="zh-TW" altLang="en-US" b="1" dirty="0" smtClean="0"/>
            <a:t>針對隨身攜帶、穿戴式或是鄰近身體等具通訊能力的電子產品。在短距離內提供高速寬頻的無線傳輸服務。</a:t>
          </a:r>
          <a:endParaRPr lang="zh-TW" altLang="en-US" b="1" dirty="0"/>
        </a:p>
      </dgm:t>
    </dgm:pt>
    <dgm:pt modelId="{AB5A0CB4-F768-4FE8-BB54-ED66804F3816}" type="parTrans" cxnId="{567CAE04-5061-4FCD-A17C-7430C1164AA7}">
      <dgm:prSet/>
      <dgm:spPr/>
      <dgm:t>
        <a:bodyPr/>
        <a:lstStyle/>
        <a:p>
          <a:endParaRPr lang="zh-TW" altLang="en-US" b="1"/>
        </a:p>
      </dgm:t>
    </dgm:pt>
    <dgm:pt modelId="{EA172420-9A0C-4D78-838D-BAEE74B65FBC}" type="sibTrans" cxnId="{567CAE04-5061-4FCD-A17C-7430C1164AA7}">
      <dgm:prSet/>
      <dgm:spPr/>
      <dgm:t>
        <a:bodyPr/>
        <a:lstStyle/>
        <a:p>
          <a:endParaRPr lang="zh-TW" altLang="en-US" b="1"/>
        </a:p>
      </dgm:t>
    </dgm:pt>
    <dgm:pt modelId="{134E54F5-19AE-4A74-9B4E-D1D96CE2043D}">
      <dgm:prSet phldrT="[文字]"/>
      <dgm:spPr/>
      <dgm:t>
        <a:bodyPr/>
        <a:lstStyle/>
        <a:p>
          <a:r>
            <a:rPr lang="zh-TW" altLang="en-US" b="1" dirty="0" smtClean="0"/>
            <a:t>又稱為</a:t>
          </a:r>
          <a:r>
            <a:rPr lang="en-US" altLang="en-US" b="1" dirty="0" smtClean="0"/>
            <a:t>ZigBee</a:t>
          </a:r>
          <a:r>
            <a:rPr lang="zh-TW" altLang="en-US" b="1" dirty="0" smtClean="0"/>
            <a:t>，具有短距離</a:t>
          </a:r>
          <a:r>
            <a:rPr lang="en-US" altLang="en-US" b="1" dirty="0" smtClean="0"/>
            <a:t>(50</a:t>
          </a:r>
          <a:r>
            <a:rPr lang="zh-TW" altLang="en-US" b="1" dirty="0" smtClean="0"/>
            <a:t>公尺內</a:t>
          </a:r>
          <a:r>
            <a:rPr lang="en-US" altLang="en-US" b="1" dirty="0" smtClean="0"/>
            <a:t>)</a:t>
          </a:r>
          <a:r>
            <a:rPr lang="zh-TW" altLang="en-US" b="1" dirty="0" smtClean="0"/>
            <a:t>、低速率</a:t>
          </a:r>
          <a:r>
            <a:rPr lang="en-US" altLang="en-US" b="1" dirty="0" smtClean="0"/>
            <a:t>(250 Kbps)</a:t>
          </a:r>
          <a:r>
            <a:rPr lang="zh-TW" altLang="en-US" b="1" dirty="0" smtClean="0"/>
            <a:t>、低耗電、低成本等特性。主要使用於無線感測網路</a:t>
          </a:r>
          <a:r>
            <a:rPr lang="en-US" altLang="en-US" b="1" dirty="0" smtClean="0"/>
            <a:t>(WSN)</a:t>
          </a:r>
          <a:r>
            <a:rPr lang="zh-TW" altLang="en-US" b="1" dirty="0" smtClean="0"/>
            <a:t>中。</a:t>
          </a:r>
          <a:endParaRPr lang="zh-TW" altLang="en-US" b="1" dirty="0"/>
        </a:p>
      </dgm:t>
    </dgm:pt>
    <dgm:pt modelId="{3D0A3304-4FA0-41D8-94F4-A872B0F9F3E7}" type="parTrans" cxnId="{7C4F1EDF-9452-4BCF-A188-8737AF7C637C}">
      <dgm:prSet/>
      <dgm:spPr/>
      <dgm:t>
        <a:bodyPr/>
        <a:lstStyle/>
        <a:p>
          <a:endParaRPr lang="zh-TW" altLang="en-US" b="1"/>
        </a:p>
      </dgm:t>
    </dgm:pt>
    <dgm:pt modelId="{9B68D03C-73B9-4239-AC37-70247F41186B}" type="sibTrans" cxnId="{7C4F1EDF-9452-4BCF-A188-8737AF7C637C}">
      <dgm:prSet/>
      <dgm:spPr/>
      <dgm:t>
        <a:bodyPr/>
        <a:lstStyle/>
        <a:p>
          <a:endParaRPr lang="zh-TW" altLang="en-US" b="1"/>
        </a:p>
      </dgm:t>
    </dgm:pt>
    <dgm:pt modelId="{C67D11F6-014D-41CD-B8C5-D19B5BE33395}">
      <dgm:prSet phldrT="[文字]"/>
      <dgm:spPr/>
      <dgm:t>
        <a:bodyPr/>
        <a:lstStyle/>
        <a:p>
          <a:r>
            <a:rPr lang="zh-TW" altLang="en-US" b="1" dirty="0" smtClean="0"/>
            <a:t>針對短距離人體區域網路的新標準。</a:t>
          </a:r>
          <a:endParaRPr lang="zh-TW" altLang="en-US" b="1" dirty="0"/>
        </a:p>
      </dgm:t>
    </dgm:pt>
    <dgm:pt modelId="{AADD45BA-909D-4CBC-8E0A-95D97ADB0FAC}" type="parTrans" cxnId="{055ECCAD-403E-4E99-84EC-3F529C1CB12A}">
      <dgm:prSet/>
      <dgm:spPr/>
      <dgm:t>
        <a:bodyPr/>
        <a:lstStyle/>
        <a:p>
          <a:endParaRPr lang="zh-TW" altLang="en-US" b="1"/>
        </a:p>
      </dgm:t>
    </dgm:pt>
    <dgm:pt modelId="{F831EEFC-8638-40F4-AF3C-92117EDF14BA}" type="sibTrans" cxnId="{055ECCAD-403E-4E99-84EC-3F529C1CB12A}">
      <dgm:prSet/>
      <dgm:spPr/>
      <dgm:t>
        <a:bodyPr/>
        <a:lstStyle/>
        <a:p>
          <a:endParaRPr lang="zh-TW" altLang="en-US" b="1"/>
        </a:p>
      </dgm:t>
    </dgm:pt>
    <dgm:pt modelId="{79A4F03E-4C6E-464B-90A3-A3A2357B7379}" type="pres">
      <dgm:prSet presAssocID="{310B41CE-CC60-48EF-B880-67DB50DD657A}" presName="Name0" presStyleCnt="0">
        <dgm:presLayoutVars>
          <dgm:dir/>
          <dgm:animLvl val="lvl"/>
          <dgm:resizeHandles val="exact"/>
        </dgm:presLayoutVars>
      </dgm:prSet>
      <dgm:spPr/>
      <dgm:t>
        <a:bodyPr/>
        <a:lstStyle/>
        <a:p>
          <a:endParaRPr lang="zh-TW" altLang="en-US"/>
        </a:p>
      </dgm:t>
    </dgm:pt>
    <dgm:pt modelId="{BCC4E990-368B-4A89-8C78-4216C86FA515}" type="pres">
      <dgm:prSet presAssocID="{782FD15E-3746-4A18-B1B5-5AEB0B5AFFB0}" presName="linNode" presStyleCnt="0"/>
      <dgm:spPr/>
      <dgm:t>
        <a:bodyPr/>
        <a:lstStyle/>
        <a:p>
          <a:endParaRPr lang="zh-TW" altLang="en-US"/>
        </a:p>
      </dgm:t>
    </dgm:pt>
    <dgm:pt modelId="{528A4CA5-70A6-46E3-A97C-11F91635D85D}" type="pres">
      <dgm:prSet presAssocID="{782FD15E-3746-4A18-B1B5-5AEB0B5AFFB0}" presName="parentText" presStyleLbl="node1" presStyleIdx="0" presStyleCnt="5">
        <dgm:presLayoutVars>
          <dgm:chMax val="1"/>
          <dgm:bulletEnabled val="1"/>
        </dgm:presLayoutVars>
      </dgm:prSet>
      <dgm:spPr/>
      <dgm:t>
        <a:bodyPr/>
        <a:lstStyle/>
        <a:p>
          <a:endParaRPr lang="zh-TW" altLang="en-US"/>
        </a:p>
      </dgm:t>
    </dgm:pt>
    <dgm:pt modelId="{98F1E425-A717-4FEC-A45A-5D2D97E152FE}" type="pres">
      <dgm:prSet presAssocID="{782FD15E-3746-4A18-B1B5-5AEB0B5AFFB0}" presName="descendantText" presStyleLbl="alignAccFollowNode1" presStyleIdx="0" presStyleCnt="5">
        <dgm:presLayoutVars>
          <dgm:bulletEnabled val="1"/>
        </dgm:presLayoutVars>
      </dgm:prSet>
      <dgm:spPr/>
      <dgm:t>
        <a:bodyPr/>
        <a:lstStyle/>
        <a:p>
          <a:endParaRPr lang="zh-TW" altLang="en-US"/>
        </a:p>
      </dgm:t>
    </dgm:pt>
    <dgm:pt modelId="{56245D58-3274-45D6-9B3A-65F4D823944D}" type="pres">
      <dgm:prSet presAssocID="{3B8F59E2-BF4A-4A74-9460-2B53EE3874C5}" presName="sp" presStyleCnt="0"/>
      <dgm:spPr/>
      <dgm:t>
        <a:bodyPr/>
        <a:lstStyle/>
        <a:p>
          <a:endParaRPr lang="zh-TW" altLang="en-US"/>
        </a:p>
      </dgm:t>
    </dgm:pt>
    <dgm:pt modelId="{14A6CE8F-6AB7-439D-ABE4-5B2BF54BD827}" type="pres">
      <dgm:prSet presAssocID="{34B90458-510D-4E2F-9A1B-9519C95483F5}" presName="linNode" presStyleCnt="0"/>
      <dgm:spPr/>
      <dgm:t>
        <a:bodyPr/>
        <a:lstStyle/>
        <a:p>
          <a:endParaRPr lang="zh-TW" altLang="en-US"/>
        </a:p>
      </dgm:t>
    </dgm:pt>
    <dgm:pt modelId="{61C6BCBD-2CDA-467C-8884-05735C55BE2B}" type="pres">
      <dgm:prSet presAssocID="{34B90458-510D-4E2F-9A1B-9519C95483F5}" presName="parentText" presStyleLbl="node1" presStyleIdx="1" presStyleCnt="5">
        <dgm:presLayoutVars>
          <dgm:chMax val="1"/>
          <dgm:bulletEnabled val="1"/>
        </dgm:presLayoutVars>
      </dgm:prSet>
      <dgm:spPr/>
      <dgm:t>
        <a:bodyPr/>
        <a:lstStyle/>
        <a:p>
          <a:endParaRPr lang="zh-TW" altLang="en-US"/>
        </a:p>
      </dgm:t>
    </dgm:pt>
    <dgm:pt modelId="{367892B5-2CC0-48DB-94CB-65B8E1D968EA}" type="pres">
      <dgm:prSet presAssocID="{34B90458-510D-4E2F-9A1B-9519C95483F5}" presName="descendantText" presStyleLbl="alignAccFollowNode1" presStyleIdx="1" presStyleCnt="5">
        <dgm:presLayoutVars>
          <dgm:bulletEnabled val="1"/>
        </dgm:presLayoutVars>
      </dgm:prSet>
      <dgm:spPr/>
      <dgm:t>
        <a:bodyPr/>
        <a:lstStyle/>
        <a:p>
          <a:endParaRPr lang="zh-TW" altLang="en-US"/>
        </a:p>
      </dgm:t>
    </dgm:pt>
    <dgm:pt modelId="{1B15548D-AA55-4577-85A0-7C80BDB52FA2}" type="pres">
      <dgm:prSet presAssocID="{FA9D92C1-741B-4477-8F25-501D878055A1}" presName="sp" presStyleCnt="0"/>
      <dgm:spPr/>
      <dgm:t>
        <a:bodyPr/>
        <a:lstStyle/>
        <a:p>
          <a:endParaRPr lang="zh-TW" altLang="en-US"/>
        </a:p>
      </dgm:t>
    </dgm:pt>
    <dgm:pt modelId="{1E387897-520C-416C-857A-9A1D7046A11F}" type="pres">
      <dgm:prSet presAssocID="{5DB0D779-1620-48E0-A721-724C30B85E28}" presName="linNode" presStyleCnt="0"/>
      <dgm:spPr/>
      <dgm:t>
        <a:bodyPr/>
        <a:lstStyle/>
        <a:p>
          <a:endParaRPr lang="zh-TW" altLang="en-US"/>
        </a:p>
      </dgm:t>
    </dgm:pt>
    <dgm:pt modelId="{708CDF29-D893-4C4F-8296-140E7107EF53}" type="pres">
      <dgm:prSet presAssocID="{5DB0D779-1620-48E0-A721-724C30B85E28}" presName="parentText" presStyleLbl="node1" presStyleIdx="2" presStyleCnt="5">
        <dgm:presLayoutVars>
          <dgm:chMax val="1"/>
          <dgm:bulletEnabled val="1"/>
        </dgm:presLayoutVars>
      </dgm:prSet>
      <dgm:spPr/>
      <dgm:t>
        <a:bodyPr/>
        <a:lstStyle/>
        <a:p>
          <a:endParaRPr lang="zh-TW" altLang="en-US"/>
        </a:p>
      </dgm:t>
    </dgm:pt>
    <dgm:pt modelId="{0F3BE222-89CE-4704-A3A1-96BFBDD755BE}" type="pres">
      <dgm:prSet presAssocID="{5DB0D779-1620-48E0-A721-724C30B85E28}" presName="descendantText" presStyleLbl="alignAccFollowNode1" presStyleIdx="2" presStyleCnt="5">
        <dgm:presLayoutVars>
          <dgm:bulletEnabled val="1"/>
        </dgm:presLayoutVars>
      </dgm:prSet>
      <dgm:spPr/>
      <dgm:t>
        <a:bodyPr/>
        <a:lstStyle/>
        <a:p>
          <a:endParaRPr lang="zh-TW" altLang="en-US"/>
        </a:p>
      </dgm:t>
    </dgm:pt>
    <dgm:pt modelId="{EF7B6A70-069D-4CE2-A0FA-FEB7101B9790}" type="pres">
      <dgm:prSet presAssocID="{6712428C-A59E-4A7D-B2CF-EB69FF3291C3}" presName="sp" presStyleCnt="0"/>
      <dgm:spPr/>
      <dgm:t>
        <a:bodyPr/>
        <a:lstStyle/>
        <a:p>
          <a:endParaRPr lang="zh-TW" altLang="en-US"/>
        </a:p>
      </dgm:t>
    </dgm:pt>
    <dgm:pt modelId="{DA90383F-51E0-4C21-AA9B-FCCCF5C03E94}" type="pres">
      <dgm:prSet presAssocID="{0E93F214-7D84-4A3F-A37D-EC2A2698523F}" presName="linNode" presStyleCnt="0"/>
      <dgm:spPr/>
      <dgm:t>
        <a:bodyPr/>
        <a:lstStyle/>
        <a:p>
          <a:endParaRPr lang="zh-TW" altLang="en-US"/>
        </a:p>
      </dgm:t>
    </dgm:pt>
    <dgm:pt modelId="{6955EA11-826D-40C9-9E44-8516F30FE00D}" type="pres">
      <dgm:prSet presAssocID="{0E93F214-7D84-4A3F-A37D-EC2A2698523F}" presName="parentText" presStyleLbl="node1" presStyleIdx="3" presStyleCnt="5">
        <dgm:presLayoutVars>
          <dgm:chMax val="1"/>
          <dgm:bulletEnabled val="1"/>
        </dgm:presLayoutVars>
      </dgm:prSet>
      <dgm:spPr/>
      <dgm:t>
        <a:bodyPr/>
        <a:lstStyle/>
        <a:p>
          <a:endParaRPr lang="zh-TW" altLang="en-US"/>
        </a:p>
      </dgm:t>
    </dgm:pt>
    <dgm:pt modelId="{819E88C4-8553-4B61-A5CD-DE55FB04857F}" type="pres">
      <dgm:prSet presAssocID="{0E93F214-7D84-4A3F-A37D-EC2A2698523F}" presName="descendantText" presStyleLbl="alignAccFollowNode1" presStyleIdx="3" presStyleCnt="5">
        <dgm:presLayoutVars>
          <dgm:bulletEnabled val="1"/>
        </dgm:presLayoutVars>
      </dgm:prSet>
      <dgm:spPr/>
      <dgm:t>
        <a:bodyPr/>
        <a:lstStyle/>
        <a:p>
          <a:endParaRPr lang="zh-TW" altLang="en-US"/>
        </a:p>
      </dgm:t>
    </dgm:pt>
    <dgm:pt modelId="{EB301154-A934-4A20-95A5-69DE57926C56}" type="pres">
      <dgm:prSet presAssocID="{832623F3-81D4-423D-8B23-812C61563B1C}" presName="sp" presStyleCnt="0"/>
      <dgm:spPr/>
      <dgm:t>
        <a:bodyPr/>
        <a:lstStyle/>
        <a:p>
          <a:endParaRPr lang="zh-TW" altLang="en-US"/>
        </a:p>
      </dgm:t>
    </dgm:pt>
    <dgm:pt modelId="{70E70A85-4D52-49B0-AC48-7ECA05A8FE84}" type="pres">
      <dgm:prSet presAssocID="{D8E101BA-A46D-40D2-AED2-21B06640B8EF}" presName="linNode" presStyleCnt="0"/>
      <dgm:spPr/>
      <dgm:t>
        <a:bodyPr/>
        <a:lstStyle/>
        <a:p>
          <a:endParaRPr lang="zh-TW" altLang="en-US"/>
        </a:p>
      </dgm:t>
    </dgm:pt>
    <dgm:pt modelId="{B7964092-F3C7-4E3E-895F-53CC1E135437}" type="pres">
      <dgm:prSet presAssocID="{D8E101BA-A46D-40D2-AED2-21B06640B8EF}" presName="parentText" presStyleLbl="node1" presStyleIdx="4" presStyleCnt="5">
        <dgm:presLayoutVars>
          <dgm:chMax val="1"/>
          <dgm:bulletEnabled val="1"/>
        </dgm:presLayoutVars>
      </dgm:prSet>
      <dgm:spPr/>
      <dgm:t>
        <a:bodyPr/>
        <a:lstStyle/>
        <a:p>
          <a:endParaRPr lang="zh-TW" altLang="en-US"/>
        </a:p>
      </dgm:t>
    </dgm:pt>
    <dgm:pt modelId="{D5C6A813-1B5B-4611-A0DB-480CA4B7410E}" type="pres">
      <dgm:prSet presAssocID="{D8E101BA-A46D-40D2-AED2-21B06640B8EF}" presName="descendantText" presStyleLbl="alignAccFollowNode1" presStyleIdx="4" presStyleCnt="5">
        <dgm:presLayoutVars>
          <dgm:bulletEnabled val="1"/>
        </dgm:presLayoutVars>
      </dgm:prSet>
      <dgm:spPr/>
      <dgm:t>
        <a:bodyPr/>
        <a:lstStyle/>
        <a:p>
          <a:endParaRPr lang="zh-TW" altLang="en-US"/>
        </a:p>
      </dgm:t>
    </dgm:pt>
  </dgm:ptLst>
  <dgm:cxnLst>
    <dgm:cxn modelId="{1C821F44-F5AD-472D-8CEC-1FE7A85717BE}" srcId="{782FD15E-3746-4A18-B1B5-5AEB0B5AFFB0}" destId="{9A4E7B23-03C3-4F8E-84C9-CE3429C67F71}" srcOrd="0" destOrd="0" parTransId="{863211DA-366E-499B-9A88-7094975054A7}" sibTransId="{DC834FEE-1E48-4533-91EE-468EE797F356}"/>
    <dgm:cxn modelId="{7C4F1EDF-9452-4BCF-A188-8737AF7C637C}" srcId="{0E93F214-7D84-4A3F-A37D-EC2A2698523F}" destId="{134E54F5-19AE-4A74-9B4E-D1D96CE2043D}" srcOrd="0" destOrd="0" parTransId="{3D0A3304-4FA0-41D8-94F4-A872B0F9F3E7}" sibTransId="{9B68D03C-73B9-4239-AC37-70247F41186B}"/>
    <dgm:cxn modelId="{07821FCD-C614-4A46-9817-0FA91B0DD33A}" type="presOf" srcId="{5DB0D779-1620-48E0-A721-724C30B85E28}" destId="{708CDF29-D893-4C4F-8296-140E7107EF53}" srcOrd="0" destOrd="0" presId="urn:microsoft.com/office/officeart/2005/8/layout/vList5"/>
    <dgm:cxn modelId="{5DEFCCA0-7DFD-421B-A5BE-7EAFF011D8FE}" srcId="{310B41CE-CC60-48EF-B880-67DB50DD657A}" destId="{D8E101BA-A46D-40D2-AED2-21B06640B8EF}" srcOrd="4" destOrd="0" parTransId="{5FD1115E-FA43-4519-B039-6FE16D2BD9A9}" sibTransId="{25F7E54F-6866-485F-AE42-C4FF121A63D7}"/>
    <dgm:cxn modelId="{6A8154D0-DFFF-4644-A28D-DC1B362F1006}" srcId="{310B41CE-CC60-48EF-B880-67DB50DD657A}" destId="{0E93F214-7D84-4A3F-A37D-EC2A2698523F}" srcOrd="3" destOrd="0" parTransId="{DA1DD84C-0007-41B5-84F2-9A531D720FA7}" sibTransId="{832623F3-81D4-423D-8B23-812C61563B1C}"/>
    <dgm:cxn modelId="{055ECCAD-403E-4E99-84EC-3F529C1CB12A}" srcId="{D8E101BA-A46D-40D2-AED2-21B06640B8EF}" destId="{C67D11F6-014D-41CD-B8C5-D19B5BE33395}" srcOrd="0" destOrd="0" parTransId="{AADD45BA-909D-4CBC-8E0A-95D97ADB0FAC}" sibTransId="{F831EEFC-8638-40F4-AF3C-92117EDF14BA}"/>
    <dgm:cxn modelId="{9515AADB-62B1-4261-BD06-BF6902607182}" type="presOf" srcId="{9A4E7B23-03C3-4F8E-84C9-CE3429C67F71}" destId="{98F1E425-A717-4FEC-A45A-5D2D97E152FE}" srcOrd="0" destOrd="0" presId="urn:microsoft.com/office/officeart/2005/8/layout/vList5"/>
    <dgm:cxn modelId="{C6DD26EC-028E-4283-9699-C773FD218F4A}" type="presOf" srcId="{D8E101BA-A46D-40D2-AED2-21B06640B8EF}" destId="{B7964092-F3C7-4E3E-895F-53CC1E135437}" srcOrd="0" destOrd="0" presId="urn:microsoft.com/office/officeart/2005/8/layout/vList5"/>
    <dgm:cxn modelId="{921F5E30-0E4B-44FE-BAC6-B40DF88EEAC2}" type="presOf" srcId="{C67D11F6-014D-41CD-B8C5-D19B5BE33395}" destId="{D5C6A813-1B5B-4611-A0DB-480CA4B7410E}" srcOrd="0" destOrd="0" presId="urn:microsoft.com/office/officeart/2005/8/layout/vList5"/>
    <dgm:cxn modelId="{CF4935F3-D008-4CC0-96AE-81E514DE4FE0}" srcId="{310B41CE-CC60-48EF-B880-67DB50DD657A}" destId="{34B90458-510D-4E2F-9A1B-9519C95483F5}" srcOrd="1" destOrd="0" parTransId="{7CC3DB49-5002-44FE-85D7-666563745B52}" sibTransId="{FA9D92C1-741B-4477-8F25-501D878055A1}"/>
    <dgm:cxn modelId="{5B6F7315-CEE2-46FE-8B3E-ECE94032EB1C}" type="presOf" srcId="{782FD15E-3746-4A18-B1B5-5AEB0B5AFFB0}" destId="{528A4CA5-70A6-46E3-A97C-11F91635D85D}" srcOrd="0" destOrd="0" presId="urn:microsoft.com/office/officeart/2005/8/layout/vList5"/>
    <dgm:cxn modelId="{567CAE04-5061-4FCD-A17C-7430C1164AA7}" srcId="{5DB0D779-1620-48E0-A721-724C30B85E28}" destId="{43B18702-7835-44F1-89A6-0FBA31DA3A97}" srcOrd="0" destOrd="0" parTransId="{AB5A0CB4-F768-4FE8-BB54-ED66804F3816}" sibTransId="{EA172420-9A0C-4D78-838D-BAEE74B65FBC}"/>
    <dgm:cxn modelId="{367A7EDE-271F-4FA2-A4E4-43CC359F9C13}" srcId="{34B90458-510D-4E2F-9A1B-9519C95483F5}" destId="{029B533C-FB80-40DD-8EF1-D3A140D40BF7}" srcOrd="0" destOrd="0" parTransId="{E6CFF902-2E90-4EBE-AE41-70382E2CC0EF}" sibTransId="{D9E7E238-C76D-4159-8972-7600DEFB2D2C}"/>
    <dgm:cxn modelId="{2EC74BE1-92B8-422D-BCFB-B3C3F3BCCB7E}" type="presOf" srcId="{310B41CE-CC60-48EF-B880-67DB50DD657A}" destId="{79A4F03E-4C6E-464B-90A3-A3A2357B7379}" srcOrd="0" destOrd="0" presId="urn:microsoft.com/office/officeart/2005/8/layout/vList5"/>
    <dgm:cxn modelId="{E986273E-10A1-4C53-9F27-B9360B8C8D3B}" type="presOf" srcId="{43B18702-7835-44F1-89A6-0FBA31DA3A97}" destId="{0F3BE222-89CE-4704-A3A1-96BFBDD755BE}" srcOrd="0" destOrd="0" presId="urn:microsoft.com/office/officeart/2005/8/layout/vList5"/>
    <dgm:cxn modelId="{328C4A6D-75F4-4245-89D0-E5067BD9C19D}" type="presOf" srcId="{029B533C-FB80-40DD-8EF1-D3A140D40BF7}" destId="{367892B5-2CC0-48DB-94CB-65B8E1D968EA}" srcOrd="0" destOrd="0" presId="urn:microsoft.com/office/officeart/2005/8/layout/vList5"/>
    <dgm:cxn modelId="{7D82870B-3794-4DB2-A88B-308E4428D821}" type="presOf" srcId="{134E54F5-19AE-4A74-9B4E-D1D96CE2043D}" destId="{819E88C4-8553-4B61-A5CD-DE55FB04857F}" srcOrd="0" destOrd="0" presId="urn:microsoft.com/office/officeart/2005/8/layout/vList5"/>
    <dgm:cxn modelId="{0DCADBCA-E964-4EBD-A58E-8E49E1720131}" type="presOf" srcId="{34B90458-510D-4E2F-9A1B-9519C95483F5}" destId="{61C6BCBD-2CDA-467C-8884-05735C55BE2B}" srcOrd="0" destOrd="0" presId="urn:microsoft.com/office/officeart/2005/8/layout/vList5"/>
    <dgm:cxn modelId="{C19585DD-EE64-4394-94E0-121E5A668CFB}" type="presOf" srcId="{0E93F214-7D84-4A3F-A37D-EC2A2698523F}" destId="{6955EA11-826D-40C9-9E44-8516F30FE00D}" srcOrd="0" destOrd="0" presId="urn:microsoft.com/office/officeart/2005/8/layout/vList5"/>
    <dgm:cxn modelId="{62F2CA02-6AE0-42C6-AD02-01BD89F076BA}" srcId="{310B41CE-CC60-48EF-B880-67DB50DD657A}" destId="{5DB0D779-1620-48E0-A721-724C30B85E28}" srcOrd="2" destOrd="0" parTransId="{736A768F-9638-4DA1-B7BB-0697DCBEA40D}" sibTransId="{6712428C-A59E-4A7D-B2CF-EB69FF3291C3}"/>
    <dgm:cxn modelId="{2096DC08-757D-47FA-BF84-AD396E57BABA}" srcId="{310B41CE-CC60-48EF-B880-67DB50DD657A}" destId="{782FD15E-3746-4A18-B1B5-5AEB0B5AFFB0}" srcOrd="0" destOrd="0" parTransId="{B414F5D2-2620-46A6-98A7-FD146CAE20C2}" sibTransId="{3B8F59E2-BF4A-4A74-9460-2B53EE3874C5}"/>
    <dgm:cxn modelId="{0CA0B541-FEE5-461E-9DA4-C374A450F699}" type="presParOf" srcId="{79A4F03E-4C6E-464B-90A3-A3A2357B7379}" destId="{BCC4E990-368B-4A89-8C78-4216C86FA515}" srcOrd="0" destOrd="0" presId="urn:microsoft.com/office/officeart/2005/8/layout/vList5"/>
    <dgm:cxn modelId="{A59149F9-DB49-4D1F-9BBB-21D6BF916124}" type="presParOf" srcId="{BCC4E990-368B-4A89-8C78-4216C86FA515}" destId="{528A4CA5-70A6-46E3-A97C-11F91635D85D}" srcOrd="0" destOrd="0" presId="urn:microsoft.com/office/officeart/2005/8/layout/vList5"/>
    <dgm:cxn modelId="{D2A8578C-E73B-46BE-B226-1E425FB620A9}" type="presParOf" srcId="{BCC4E990-368B-4A89-8C78-4216C86FA515}" destId="{98F1E425-A717-4FEC-A45A-5D2D97E152FE}" srcOrd="1" destOrd="0" presId="urn:microsoft.com/office/officeart/2005/8/layout/vList5"/>
    <dgm:cxn modelId="{A1CEEC51-8EA9-474F-AEDE-1BDB5BDC618F}" type="presParOf" srcId="{79A4F03E-4C6E-464B-90A3-A3A2357B7379}" destId="{56245D58-3274-45D6-9B3A-65F4D823944D}" srcOrd="1" destOrd="0" presId="urn:microsoft.com/office/officeart/2005/8/layout/vList5"/>
    <dgm:cxn modelId="{D2A613F1-B67C-47D7-8D7F-F63737C095F4}" type="presParOf" srcId="{79A4F03E-4C6E-464B-90A3-A3A2357B7379}" destId="{14A6CE8F-6AB7-439D-ABE4-5B2BF54BD827}" srcOrd="2" destOrd="0" presId="urn:microsoft.com/office/officeart/2005/8/layout/vList5"/>
    <dgm:cxn modelId="{21DAC307-C71B-463A-8389-0004DD4F6B26}" type="presParOf" srcId="{14A6CE8F-6AB7-439D-ABE4-5B2BF54BD827}" destId="{61C6BCBD-2CDA-467C-8884-05735C55BE2B}" srcOrd="0" destOrd="0" presId="urn:microsoft.com/office/officeart/2005/8/layout/vList5"/>
    <dgm:cxn modelId="{62B840D4-5F76-401F-8F34-BC923D4E96C0}" type="presParOf" srcId="{14A6CE8F-6AB7-439D-ABE4-5B2BF54BD827}" destId="{367892B5-2CC0-48DB-94CB-65B8E1D968EA}" srcOrd="1" destOrd="0" presId="urn:microsoft.com/office/officeart/2005/8/layout/vList5"/>
    <dgm:cxn modelId="{CF5DF649-B985-422C-B9ED-A9128CA9DABC}" type="presParOf" srcId="{79A4F03E-4C6E-464B-90A3-A3A2357B7379}" destId="{1B15548D-AA55-4577-85A0-7C80BDB52FA2}" srcOrd="3" destOrd="0" presId="urn:microsoft.com/office/officeart/2005/8/layout/vList5"/>
    <dgm:cxn modelId="{15BE92FC-3653-409E-8F75-EA3CF3CA1D64}" type="presParOf" srcId="{79A4F03E-4C6E-464B-90A3-A3A2357B7379}" destId="{1E387897-520C-416C-857A-9A1D7046A11F}" srcOrd="4" destOrd="0" presId="urn:microsoft.com/office/officeart/2005/8/layout/vList5"/>
    <dgm:cxn modelId="{C03268B2-4AF2-43E0-932A-71656069D070}" type="presParOf" srcId="{1E387897-520C-416C-857A-9A1D7046A11F}" destId="{708CDF29-D893-4C4F-8296-140E7107EF53}" srcOrd="0" destOrd="0" presId="urn:microsoft.com/office/officeart/2005/8/layout/vList5"/>
    <dgm:cxn modelId="{3DCF3DDF-419D-420E-AB33-77D1E62078A8}" type="presParOf" srcId="{1E387897-520C-416C-857A-9A1D7046A11F}" destId="{0F3BE222-89CE-4704-A3A1-96BFBDD755BE}" srcOrd="1" destOrd="0" presId="urn:microsoft.com/office/officeart/2005/8/layout/vList5"/>
    <dgm:cxn modelId="{91768CA0-1319-4A26-9A8C-92C4A5898C9A}" type="presParOf" srcId="{79A4F03E-4C6E-464B-90A3-A3A2357B7379}" destId="{EF7B6A70-069D-4CE2-A0FA-FEB7101B9790}" srcOrd="5" destOrd="0" presId="urn:microsoft.com/office/officeart/2005/8/layout/vList5"/>
    <dgm:cxn modelId="{FF6D7FD6-D578-4B03-A03D-50808C4EBE9B}" type="presParOf" srcId="{79A4F03E-4C6E-464B-90A3-A3A2357B7379}" destId="{DA90383F-51E0-4C21-AA9B-FCCCF5C03E94}" srcOrd="6" destOrd="0" presId="urn:microsoft.com/office/officeart/2005/8/layout/vList5"/>
    <dgm:cxn modelId="{1CB8F0C2-863F-428B-A7E1-8C22BB350DDF}" type="presParOf" srcId="{DA90383F-51E0-4C21-AA9B-FCCCF5C03E94}" destId="{6955EA11-826D-40C9-9E44-8516F30FE00D}" srcOrd="0" destOrd="0" presId="urn:microsoft.com/office/officeart/2005/8/layout/vList5"/>
    <dgm:cxn modelId="{BC0D837B-ACA3-42E0-923A-94A3AD5ABD09}" type="presParOf" srcId="{DA90383F-51E0-4C21-AA9B-FCCCF5C03E94}" destId="{819E88C4-8553-4B61-A5CD-DE55FB04857F}" srcOrd="1" destOrd="0" presId="urn:microsoft.com/office/officeart/2005/8/layout/vList5"/>
    <dgm:cxn modelId="{52068B84-6085-4B67-9E1E-FF526D544CFB}" type="presParOf" srcId="{79A4F03E-4C6E-464B-90A3-A3A2357B7379}" destId="{EB301154-A934-4A20-95A5-69DE57926C56}" srcOrd="7" destOrd="0" presId="urn:microsoft.com/office/officeart/2005/8/layout/vList5"/>
    <dgm:cxn modelId="{561EEC5E-E029-4091-A9D0-2C3055535B35}" type="presParOf" srcId="{79A4F03E-4C6E-464B-90A3-A3A2357B7379}" destId="{70E70A85-4D52-49B0-AC48-7ECA05A8FE84}" srcOrd="8" destOrd="0" presId="urn:microsoft.com/office/officeart/2005/8/layout/vList5"/>
    <dgm:cxn modelId="{42162EEC-5DFC-4093-B6FC-87938162EE4B}" type="presParOf" srcId="{70E70A85-4D52-49B0-AC48-7ECA05A8FE84}" destId="{B7964092-F3C7-4E3E-895F-53CC1E135437}" srcOrd="0" destOrd="0" presId="urn:microsoft.com/office/officeart/2005/8/layout/vList5"/>
    <dgm:cxn modelId="{7C72F858-C55D-4D08-9AB6-D059E2DC40BA}" type="presParOf" srcId="{70E70A85-4D52-49B0-AC48-7ECA05A8FE84}" destId="{D5C6A813-1B5B-4611-A0DB-480CA4B7410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7DC6EA-E6AE-46F8-8DD2-6664EFCB272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TW" altLang="en-US"/>
        </a:p>
      </dgm:t>
    </dgm:pt>
    <dgm:pt modelId="{3D03516C-CD55-47D4-B3FC-981D95755DEA}">
      <dgm:prSet/>
      <dgm:spPr/>
      <dgm:t>
        <a:bodyPr/>
        <a:lstStyle/>
        <a:p>
          <a:pPr rtl="0"/>
          <a:r>
            <a:rPr lang="zh-TW" b="1" dirty="0" smtClean="0"/>
            <a:t>無方向性限制讀取資料。</a:t>
          </a:r>
          <a:endParaRPr lang="zh-TW" dirty="0"/>
        </a:p>
      </dgm:t>
    </dgm:pt>
    <dgm:pt modelId="{5CBF327C-A960-4AC0-9A77-EAA551C162F4}" type="parTrans" cxnId="{95AAA09B-33F6-49CA-BF2F-104A3C3E22D6}">
      <dgm:prSet/>
      <dgm:spPr/>
      <dgm:t>
        <a:bodyPr/>
        <a:lstStyle/>
        <a:p>
          <a:endParaRPr lang="zh-TW" altLang="en-US"/>
        </a:p>
      </dgm:t>
    </dgm:pt>
    <dgm:pt modelId="{B3E4B656-3466-4722-895F-71C8A88A67E8}" type="sibTrans" cxnId="{95AAA09B-33F6-49CA-BF2F-104A3C3E22D6}">
      <dgm:prSet/>
      <dgm:spPr/>
      <dgm:t>
        <a:bodyPr/>
        <a:lstStyle/>
        <a:p>
          <a:endParaRPr lang="zh-TW" altLang="en-US"/>
        </a:p>
      </dgm:t>
    </dgm:pt>
    <dgm:pt modelId="{038E1919-1B99-4C11-8F83-A1B4B7913AC8}">
      <dgm:prSet/>
      <dgm:spPr/>
      <dgm:t>
        <a:bodyPr/>
        <a:lstStyle/>
        <a:p>
          <a:pPr rtl="0"/>
          <a:r>
            <a:rPr lang="zh-TW" b="1" dirty="0" smtClean="0"/>
            <a:t>辨識距離長。</a:t>
          </a:r>
          <a:endParaRPr lang="zh-TW" dirty="0"/>
        </a:p>
      </dgm:t>
    </dgm:pt>
    <dgm:pt modelId="{D65F3B4E-549B-4C97-850C-B5E9C8BBC55B}" type="parTrans" cxnId="{B4E97A8D-FD00-4F0C-98CD-268DB54471AF}">
      <dgm:prSet/>
      <dgm:spPr/>
      <dgm:t>
        <a:bodyPr/>
        <a:lstStyle/>
        <a:p>
          <a:endParaRPr lang="zh-TW" altLang="en-US"/>
        </a:p>
      </dgm:t>
    </dgm:pt>
    <dgm:pt modelId="{6136C65D-3E12-4F2B-B5A8-60244F490549}" type="sibTrans" cxnId="{B4E97A8D-FD00-4F0C-98CD-268DB54471AF}">
      <dgm:prSet/>
      <dgm:spPr/>
      <dgm:t>
        <a:bodyPr/>
        <a:lstStyle/>
        <a:p>
          <a:endParaRPr lang="zh-TW" altLang="en-US"/>
        </a:p>
      </dgm:t>
    </dgm:pt>
    <dgm:pt modelId="{6D34313D-07A2-4880-A691-69508E7A6434}">
      <dgm:prSet/>
      <dgm:spPr/>
      <dgm:t>
        <a:bodyPr/>
        <a:lstStyle/>
        <a:p>
          <a:pPr rtl="0"/>
          <a:r>
            <a:rPr lang="zh-TW" b="1" dirty="0" smtClean="0"/>
            <a:t>辨識速度快。</a:t>
          </a:r>
          <a:endParaRPr lang="zh-TW" dirty="0"/>
        </a:p>
      </dgm:t>
    </dgm:pt>
    <dgm:pt modelId="{91DDF307-F290-4214-9599-61601EA0FAE3}" type="parTrans" cxnId="{A2DA7AAB-65CF-4D4D-8AB5-5675FB00B629}">
      <dgm:prSet/>
      <dgm:spPr/>
      <dgm:t>
        <a:bodyPr/>
        <a:lstStyle/>
        <a:p>
          <a:endParaRPr lang="zh-TW" altLang="en-US"/>
        </a:p>
      </dgm:t>
    </dgm:pt>
    <dgm:pt modelId="{2B4A675B-F3E3-4844-AD70-7175BD9CF5F1}" type="sibTrans" cxnId="{A2DA7AAB-65CF-4D4D-8AB5-5675FB00B629}">
      <dgm:prSet/>
      <dgm:spPr/>
      <dgm:t>
        <a:bodyPr/>
        <a:lstStyle/>
        <a:p>
          <a:endParaRPr lang="zh-TW" altLang="en-US"/>
        </a:p>
      </dgm:t>
    </dgm:pt>
    <dgm:pt modelId="{7986FDC4-CB5B-447D-A5DB-7144C82D8C4C}">
      <dgm:prSet/>
      <dgm:spPr/>
      <dgm:t>
        <a:bodyPr/>
        <a:lstStyle/>
        <a:p>
          <a:pPr rtl="0"/>
          <a:r>
            <a:rPr lang="zh-TW" b="1" dirty="0" smtClean="0"/>
            <a:t>辨識正確性高。</a:t>
          </a:r>
          <a:endParaRPr lang="zh-TW" dirty="0"/>
        </a:p>
      </dgm:t>
    </dgm:pt>
    <dgm:pt modelId="{7DD44A88-E70F-40C2-B679-09593B37BE71}" type="parTrans" cxnId="{6357ABC9-6946-4B91-8BCA-43E7589BAB5D}">
      <dgm:prSet/>
      <dgm:spPr/>
      <dgm:t>
        <a:bodyPr/>
        <a:lstStyle/>
        <a:p>
          <a:endParaRPr lang="zh-TW" altLang="en-US"/>
        </a:p>
      </dgm:t>
    </dgm:pt>
    <dgm:pt modelId="{B34900F7-879E-4C3D-86D9-FDF66B3BBB21}" type="sibTrans" cxnId="{6357ABC9-6946-4B91-8BCA-43E7589BAB5D}">
      <dgm:prSet/>
      <dgm:spPr/>
      <dgm:t>
        <a:bodyPr/>
        <a:lstStyle/>
        <a:p>
          <a:endParaRPr lang="zh-TW" altLang="en-US"/>
        </a:p>
      </dgm:t>
    </dgm:pt>
    <dgm:pt modelId="{CBAD5424-0CB4-4B2D-8C35-B0395EA2165C}">
      <dgm:prSet/>
      <dgm:spPr/>
      <dgm:t>
        <a:bodyPr/>
        <a:lstStyle/>
        <a:p>
          <a:pPr rtl="0"/>
          <a:r>
            <a:rPr lang="zh-TW" b="1" dirty="0" smtClean="0"/>
            <a:t>讀</a:t>
          </a:r>
          <a:r>
            <a:rPr lang="en-US" b="1" dirty="0" smtClean="0"/>
            <a:t>/ </a:t>
          </a:r>
          <a:r>
            <a:rPr lang="zh-TW" b="1" dirty="0" smtClean="0"/>
            <a:t>寫功能，資料記憶量大。</a:t>
          </a:r>
          <a:endParaRPr lang="zh-TW" dirty="0"/>
        </a:p>
      </dgm:t>
    </dgm:pt>
    <dgm:pt modelId="{5DF7EA0F-242C-4311-B4F4-E32EC3794058}" type="parTrans" cxnId="{26A0E14D-02DF-4C9C-8F6F-AF8DB4E8256B}">
      <dgm:prSet/>
      <dgm:spPr/>
      <dgm:t>
        <a:bodyPr/>
        <a:lstStyle/>
        <a:p>
          <a:endParaRPr lang="zh-TW" altLang="en-US"/>
        </a:p>
      </dgm:t>
    </dgm:pt>
    <dgm:pt modelId="{3655C7BC-08E9-43BA-B0B7-4F8C4729B3D2}" type="sibTrans" cxnId="{26A0E14D-02DF-4C9C-8F6F-AF8DB4E8256B}">
      <dgm:prSet/>
      <dgm:spPr/>
      <dgm:t>
        <a:bodyPr/>
        <a:lstStyle/>
        <a:p>
          <a:endParaRPr lang="zh-TW" altLang="en-US"/>
        </a:p>
      </dgm:t>
    </dgm:pt>
    <dgm:pt modelId="{F5FADB1E-DF16-4906-8337-C9FCBF69F74C}">
      <dgm:prSet/>
      <dgm:spPr/>
      <dgm:t>
        <a:bodyPr/>
        <a:lstStyle/>
        <a:p>
          <a:pPr rtl="0"/>
          <a:r>
            <a:rPr lang="zh-TW" b="1" dirty="0" smtClean="0"/>
            <a:t>安全性高。</a:t>
          </a:r>
          <a:endParaRPr lang="zh-TW" dirty="0"/>
        </a:p>
      </dgm:t>
    </dgm:pt>
    <dgm:pt modelId="{192BA848-8C85-4ABC-BC23-476853D9EC37}" type="parTrans" cxnId="{34CC7193-710C-44F6-9F32-EC4139621D83}">
      <dgm:prSet/>
      <dgm:spPr/>
      <dgm:t>
        <a:bodyPr/>
        <a:lstStyle/>
        <a:p>
          <a:endParaRPr lang="zh-TW" altLang="en-US"/>
        </a:p>
      </dgm:t>
    </dgm:pt>
    <dgm:pt modelId="{6B607E3B-E0F7-4E95-91FE-700462E16B06}" type="sibTrans" cxnId="{34CC7193-710C-44F6-9F32-EC4139621D83}">
      <dgm:prSet/>
      <dgm:spPr/>
      <dgm:t>
        <a:bodyPr/>
        <a:lstStyle/>
        <a:p>
          <a:endParaRPr lang="zh-TW" altLang="en-US"/>
        </a:p>
      </dgm:t>
    </dgm:pt>
    <dgm:pt modelId="{A6FE675A-BE50-4E80-99B7-6EA7281AEDBD}">
      <dgm:prSet/>
      <dgm:spPr/>
      <dgm:t>
        <a:bodyPr/>
        <a:lstStyle/>
        <a:p>
          <a:pPr rtl="0"/>
          <a:r>
            <a:rPr lang="zh-TW" b="1" dirty="0" smtClean="0"/>
            <a:t>壽命長。</a:t>
          </a:r>
          <a:endParaRPr lang="zh-TW" dirty="0"/>
        </a:p>
      </dgm:t>
    </dgm:pt>
    <dgm:pt modelId="{7F61DAF2-C453-4244-BEB9-51D6CFE0854E}" type="parTrans" cxnId="{CD36F625-B80D-4F31-9E23-B4988DD98DB2}">
      <dgm:prSet/>
      <dgm:spPr/>
      <dgm:t>
        <a:bodyPr/>
        <a:lstStyle/>
        <a:p>
          <a:endParaRPr lang="zh-TW" altLang="en-US"/>
        </a:p>
      </dgm:t>
    </dgm:pt>
    <dgm:pt modelId="{FDA12C3D-DBBB-4222-BF62-F599BF1BADED}" type="sibTrans" cxnId="{CD36F625-B80D-4F31-9E23-B4988DD98DB2}">
      <dgm:prSet/>
      <dgm:spPr/>
      <dgm:t>
        <a:bodyPr/>
        <a:lstStyle/>
        <a:p>
          <a:endParaRPr lang="zh-TW" altLang="en-US"/>
        </a:p>
      </dgm:t>
    </dgm:pt>
    <dgm:pt modelId="{594C7216-C439-4E31-AF24-EE5E954FD78D}">
      <dgm:prSet/>
      <dgm:spPr/>
      <dgm:t>
        <a:bodyPr/>
        <a:lstStyle/>
        <a:p>
          <a:pPr rtl="0"/>
          <a:r>
            <a:rPr lang="zh-TW" b="1" dirty="0" smtClean="0"/>
            <a:t>標籤穿透性佳與可在惡劣環境操作。</a:t>
          </a:r>
          <a:endParaRPr lang="zh-TW" dirty="0"/>
        </a:p>
      </dgm:t>
    </dgm:pt>
    <dgm:pt modelId="{A04B6079-3233-41CB-8541-0771382B1181}" type="parTrans" cxnId="{61B651AF-69B5-45EA-978F-2B80D1418BAE}">
      <dgm:prSet/>
      <dgm:spPr/>
      <dgm:t>
        <a:bodyPr/>
        <a:lstStyle/>
        <a:p>
          <a:endParaRPr lang="zh-TW" altLang="en-US"/>
        </a:p>
      </dgm:t>
    </dgm:pt>
    <dgm:pt modelId="{CABC146A-1FBE-4EE9-A0B7-C0761DC2AF6B}" type="sibTrans" cxnId="{61B651AF-69B5-45EA-978F-2B80D1418BAE}">
      <dgm:prSet/>
      <dgm:spPr/>
      <dgm:t>
        <a:bodyPr/>
        <a:lstStyle/>
        <a:p>
          <a:endParaRPr lang="zh-TW" altLang="en-US"/>
        </a:p>
      </dgm:t>
    </dgm:pt>
    <dgm:pt modelId="{FB4F8E4A-C42F-44F5-9B3E-94F75E874F73}">
      <dgm:prSet/>
      <dgm:spPr/>
      <dgm:t>
        <a:bodyPr/>
        <a:lstStyle/>
        <a:p>
          <a:pPr rtl="0"/>
          <a:r>
            <a:rPr lang="zh-TW" altLang="en-US" dirty="0" smtClean="0"/>
            <a:t>優點</a:t>
          </a:r>
          <a:endParaRPr lang="zh-TW" dirty="0"/>
        </a:p>
      </dgm:t>
    </dgm:pt>
    <dgm:pt modelId="{88EE3EAC-8610-47C2-A1B9-A781F7FD3E1B}" type="parTrans" cxnId="{31146CE4-D18B-4A14-B42D-CC87E3BE3BF3}">
      <dgm:prSet/>
      <dgm:spPr/>
      <dgm:t>
        <a:bodyPr/>
        <a:lstStyle/>
        <a:p>
          <a:endParaRPr lang="zh-TW" altLang="en-US"/>
        </a:p>
      </dgm:t>
    </dgm:pt>
    <dgm:pt modelId="{739F9997-5F35-451A-A868-AFE1C609A192}" type="sibTrans" cxnId="{31146CE4-D18B-4A14-B42D-CC87E3BE3BF3}">
      <dgm:prSet/>
      <dgm:spPr/>
      <dgm:t>
        <a:bodyPr/>
        <a:lstStyle/>
        <a:p>
          <a:endParaRPr lang="zh-TW" altLang="en-US"/>
        </a:p>
      </dgm:t>
    </dgm:pt>
    <dgm:pt modelId="{07CD750F-C059-4884-9E0D-9B9E73320BB4}" type="pres">
      <dgm:prSet presAssocID="{627DC6EA-E6AE-46F8-8DD2-6664EFCB272F}" presName="linear" presStyleCnt="0">
        <dgm:presLayoutVars>
          <dgm:dir/>
          <dgm:animLvl val="lvl"/>
          <dgm:resizeHandles val="exact"/>
        </dgm:presLayoutVars>
      </dgm:prSet>
      <dgm:spPr/>
      <dgm:t>
        <a:bodyPr/>
        <a:lstStyle/>
        <a:p>
          <a:endParaRPr lang="zh-TW" altLang="en-US"/>
        </a:p>
      </dgm:t>
    </dgm:pt>
    <dgm:pt modelId="{167BF1F1-70E5-4991-AD42-9BBAE5DCECB8}" type="pres">
      <dgm:prSet presAssocID="{FB4F8E4A-C42F-44F5-9B3E-94F75E874F73}" presName="parentLin" presStyleCnt="0"/>
      <dgm:spPr/>
    </dgm:pt>
    <dgm:pt modelId="{FE407488-6795-4FC6-8E50-F41543A3242F}" type="pres">
      <dgm:prSet presAssocID="{FB4F8E4A-C42F-44F5-9B3E-94F75E874F73}" presName="parentLeftMargin" presStyleLbl="node1" presStyleIdx="0" presStyleCnt="1"/>
      <dgm:spPr/>
      <dgm:t>
        <a:bodyPr/>
        <a:lstStyle/>
        <a:p>
          <a:endParaRPr lang="zh-TW" altLang="en-US"/>
        </a:p>
      </dgm:t>
    </dgm:pt>
    <dgm:pt modelId="{7EBC6873-18AE-4BCC-9391-66B8DFF20B32}" type="pres">
      <dgm:prSet presAssocID="{FB4F8E4A-C42F-44F5-9B3E-94F75E874F73}" presName="parentText" presStyleLbl="node1" presStyleIdx="0" presStyleCnt="1">
        <dgm:presLayoutVars>
          <dgm:chMax val="0"/>
          <dgm:bulletEnabled val="1"/>
        </dgm:presLayoutVars>
      </dgm:prSet>
      <dgm:spPr/>
      <dgm:t>
        <a:bodyPr/>
        <a:lstStyle/>
        <a:p>
          <a:endParaRPr lang="zh-TW" altLang="en-US"/>
        </a:p>
      </dgm:t>
    </dgm:pt>
    <dgm:pt modelId="{1A67EB02-57FD-4E01-9B3E-D62731FDA41C}" type="pres">
      <dgm:prSet presAssocID="{FB4F8E4A-C42F-44F5-9B3E-94F75E874F73}" presName="negativeSpace" presStyleCnt="0"/>
      <dgm:spPr/>
    </dgm:pt>
    <dgm:pt modelId="{1E47C1C7-2167-441D-B8C3-AEC41972DA61}" type="pres">
      <dgm:prSet presAssocID="{FB4F8E4A-C42F-44F5-9B3E-94F75E874F73}" presName="childText" presStyleLbl="conFgAcc1" presStyleIdx="0" presStyleCnt="1">
        <dgm:presLayoutVars>
          <dgm:bulletEnabled val="1"/>
        </dgm:presLayoutVars>
      </dgm:prSet>
      <dgm:spPr/>
      <dgm:t>
        <a:bodyPr/>
        <a:lstStyle/>
        <a:p>
          <a:endParaRPr lang="zh-TW" altLang="en-US"/>
        </a:p>
      </dgm:t>
    </dgm:pt>
  </dgm:ptLst>
  <dgm:cxnLst>
    <dgm:cxn modelId="{8CC937D3-5F6B-49B9-8D9B-99C9DFA50F2F}" type="presOf" srcId="{594C7216-C439-4E31-AF24-EE5E954FD78D}" destId="{1E47C1C7-2167-441D-B8C3-AEC41972DA61}" srcOrd="0" destOrd="7" presId="urn:microsoft.com/office/officeart/2005/8/layout/list1"/>
    <dgm:cxn modelId="{31146CE4-D18B-4A14-B42D-CC87E3BE3BF3}" srcId="{627DC6EA-E6AE-46F8-8DD2-6664EFCB272F}" destId="{FB4F8E4A-C42F-44F5-9B3E-94F75E874F73}" srcOrd="0" destOrd="0" parTransId="{88EE3EAC-8610-47C2-A1B9-A781F7FD3E1B}" sibTransId="{739F9997-5F35-451A-A868-AFE1C609A192}"/>
    <dgm:cxn modelId="{26A0E14D-02DF-4C9C-8F6F-AF8DB4E8256B}" srcId="{FB4F8E4A-C42F-44F5-9B3E-94F75E874F73}" destId="{CBAD5424-0CB4-4B2D-8C35-B0395EA2165C}" srcOrd="4" destOrd="0" parTransId="{5DF7EA0F-242C-4311-B4F4-E32EC3794058}" sibTransId="{3655C7BC-08E9-43BA-B0B7-4F8C4729B3D2}"/>
    <dgm:cxn modelId="{61B651AF-69B5-45EA-978F-2B80D1418BAE}" srcId="{FB4F8E4A-C42F-44F5-9B3E-94F75E874F73}" destId="{594C7216-C439-4E31-AF24-EE5E954FD78D}" srcOrd="7" destOrd="0" parTransId="{A04B6079-3233-41CB-8541-0771382B1181}" sibTransId="{CABC146A-1FBE-4EE9-A0B7-C0761DC2AF6B}"/>
    <dgm:cxn modelId="{95AAA09B-33F6-49CA-BF2F-104A3C3E22D6}" srcId="{FB4F8E4A-C42F-44F5-9B3E-94F75E874F73}" destId="{3D03516C-CD55-47D4-B3FC-981D95755DEA}" srcOrd="0" destOrd="0" parTransId="{5CBF327C-A960-4AC0-9A77-EAA551C162F4}" sibTransId="{B3E4B656-3466-4722-895F-71C8A88A67E8}"/>
    <dgm:cxn modelId="{CD36F625-B80D-4F31-9E23-B4988DD98DB2}" srcId="{FB4F8E4A-C42F-44F5-9B3E-94F75E874F73}" destId="{A6FE675A-BE50-4E80-99B7-6EA7281AEDBD}" srcOrd="6" destOrd="0" parTransId="{7F61DAF2-C453-4244-BEB9-51D6CFE0854E}" sibTransId="{FDA12C3D-DBBB-4222-BF62-F599BF1BADED}"/>
    <dgm:cxn modelId="{BAA41E85-AD9F-4562-AB73-7662BC97C0A5}" type="presOf" srcId="{038E1919-1B99-4C11-8F83-A1B4B7913AC8}" destId="{1E47C1C7-2167-441D-B8C3-AEC41972DA61}" srcOrd="0" destOrd="1" presId="urn:microsoft.com/office/officeart/2005/8/layout/list1"/>
    <dgm:cxn modelId="{022F3C5C-F563-40C7-B391-87489B5AEC64}" type="presOf" srcId="{FB4F8E4A-C42F-44F5-9B3E-94F75E874F73}" destId="{7EBC6873-18AE-4BCC-9391-66B8DFF20B32}" srcOrd="1" destOrd="0" presId="urn:microsoft.com/office/officeart/2005/8/layout/list1"/>
    <dgm:cxn modelId="{EB4DFEF8-636E-4F82-8DF8-684666370692}" type="presOf" srcId="{A6FE675A-BE50-4E80-99B7-6EA7281AEDBD}" destId="{1E47C1C7-2167-441D-B8C3-AEC41972DA61}" srcOrd="0" destOrd="6" presId="urn:microsoft.com/office/officeart/2005/8/layout/list1"/>
    <dgm:cxn modelId="{6357ABC9-6946-4B91-8BCA-43E7589BAB5D}" srcId="{FB4F8E4A-C42F-44F5-9B3E-94F75E874F73}" destId="{7986FDC4-CB5B-447D-A5DB-7144C82D8C4C}" srcOrd="3" destOrd="0" parTransId="{7DD44A88-E70F-40C2-B679-09593B37BE71}" sibTransId="{B34900F7-879E-4C3D-86D9-FDF66B3BBB21}"/>
    <dgm:cxn modelId="{A2DA7AAB-65CF-4D4D-8AB5-5675FB00B629}" srcId="{FB4F8E4A-C42F-44F5-9B3E-94F75E874F73}" destId="{6D34313D-07A2-4880-A691-69508E7A6434}" srcOrd="2" destOrd="0" parTransId="{91DDF307-F290-4214-9599-61601EA0FAE3}" sibTransId="{2B4A675B-F3E3-4844-AD70-7175BD9CF5F1}"/>
    <dgm:cxn modelId="{34CC7193-710C-44F6-9F32-EC4139621D83}" srcId="{FB4F8E4A-C42F-44F5-9B3E-94F75E874F73}" destId="{F5FADB1E-DF16-4906-8337-C9FCBF69F74C}" srcOrd="5" destOrd="0" parTransId="{192BA848-8C85-4ABC-BC23-476853D9EC37}" sibTransId="{6B607E3B-E0F7-4E95-91FE-700462E16B06}"/>
    <dgm:cxn modelId="{DF7D6356-BED9-439E-A237-44826399FF85}" type="presOf" srcId="{F5FADB1E-DF16-4906-8337-C9FCBF69F74C}" destId="{1E47C1C7-2167-441D-B8C3-AEC41972DA61}" srcOrd="0" destOrd="5" presId="urn:microsoft.com/office/officeart/2005/8/layout/list1"/>
    <dgm:cxn modelId="{12C593BF-F66F-4E1D-8383-85EF5C5F2CF6}" type="presOf" srcId="{627DC6EA-E6AE-46F8-8DD2-6664EFCB272F}" destId="{07CD750F-C059-4884-9E0D-9B9E73320BB4}" srcOrd="0" destOrd="0" presId="urn:microsoft.com/office/officeart/2005/8/layout/list1"/>
    <dgm:cxn modelId="{CE6D40A1-50D7-4011-BA37-4C06402F8262}" type="presOf" srcId="{CBAD5424-0CB4-4B2D-8C35-B0395EA2165C}" destId="{1E47C1C7-2167-441D-B8C3-AEC41972DA61}" srcOrd="0" destOrd="4" presId="urn:microsoft.com/office/officeart/2005/8/layout/list1"/>
    <dgm:cxn modelId="{0BF7BEF2-3EDC-48BB-8E67-04969F2B86E7}" type="presOf" srcId="{FB4F8E4A-C42F-44F5-9B3E-94F75E874F73}" destId="{FE407488-6795-4FC6-8E50-F41543A3242F}" srcOrd="0" destOrd="0" presId="urn:microsoft.com/office/officeart/2005/8/layout/list1"/>
    <dgm:cxn modelId="{B4E97A8D-FD00-4F0C-98CD-268DB54471AF}" srcId="{FB4F8E4A-C42F-44F5-9B3E-94F75E874F73}" destId="{038E1919-1B99-4C11-8F83-A1B4B7913AC8}" srcOrd="1" destOrd="0" parTransId="{D65F3B4E-549B-4C97-850C-B5E9C8BBC55B}" sibTransId="{6136C65D-3E12-4F2B-B5A8-60244F490549}"/>
    <dgm:cxn modelId="{9B33F8EB-E7DF-472F-A2E5-57D34E420FD0}" type="presOf" srcId="{7986FDC4-CB5B-447D-A5DB-7144C82D8C4C}" destId="{1E47C1C7-2167-441D-B8C3-AEC41972DA61}" srcOrd="0" destOrd="3" presId="urn:microsoft.com/office/officeart/2005/8/layout/list1"/>
    <dgm:cxn modelId="{D44908A8-8438-42D0-AC87-E6A881EE774F}" type="presOf" srcId="{3D03516C-CD55-47D4-B3FC-981D95755DEA}" destId="{1E47C1C7-2167-441D-B8C3-AEC41972DA61}" srcOrd="0" destOrd="0" presId="urn:microsoft.com/office/officeart/2005/8/layout/list1"/>
    <dgm:cxn modelId="{80F1163A-DEA7-426C-B75A-C9DE532ABCC9}" type="presOf" srcId="{6D34313D-07A2-4880-A691-69508E7A6434}" destId="{1E47C1C7-2167-441D-B8C3-AEC41972DA61}" srcOrd="0" destOrd="2" presId="urn:microsoft.com/office/officeart/2005/8/layout/list1"/>
    <dgm:cxn modelId="{7EFD0090-3279-4D40-A4B4-0CCC191944A5}" type="presParOf" srcId="{07CD750F-C059-4884-9E0D-9B9E73320BB4}" destId="{167BF1F1-70E5-4991-AD42-9BBAE5DCECB8}" srcOrd="0" destOrd="0" presId="urn:microsoft.com/office/officeart/2005/8/layout/list1"/>
    <dgm:cxn modelId="{A1C44243-965C-436C-91D4-BB8435F7A2A9}" type="presParOf" srcId="{167BF1F1-70E5-4991-AD42-9BBAE5DCECB8}" destId="{FE407488-6795-4FC6-8E50-F41543A3242F}" srcOrd="0" destOrd="0" presId="urn:microsoft.com/office/officeart/2005/8/layout/list1"/>
    <dgm:cxn modelId="{4A8FF4EE-FC7A-4215-8A86-97ABAB1F8D1F}" type="presParOf" srcId="{167BF1F1-70E5-4991-AD42-9BBAE5DCECB8}" destId="{7EBC6873-18AE-4BCC-9391-66B8DFF20B32}" srcOrd="1" destOrd="0" presId="urn:microsoft.com/office/officeart/2005/8/layout/list1"/>
    <dgm:cxn modelId="{99445DEE-1CF3-4E81-97B6-9EC085B948BD}" type="presParOf" srcId="{07CD750F-C059-4884-9E0D-9B9E73320BB4}" destId="{1A67EB02-57FD-4E01-9B3E-D62731FDA41C}" srcOrd="1" destOrd="0" presId="urn:microsoft.com/office/officeart/2005/8/layout/list1"/>
    <dgm:cxn modelId="{13D7E230-E168-4865-AA8E-46C33E8FB1E4}" type="presParOf" srcId="{07CD750F-C059-4884-9E0D-9B9E73320BB4}" destId="{1E47C1C7-2167-441D-B8C3-AEC41972DA6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41E3A-EE7D-41AC-A28A-70890251D46E}" type="doc">
      <dgm:prSet loTypeId="urn:microsoft.com/office/officeart/2005/8/layout/hList1" loCatId="list" qsTypeId="urn:microsoft.com/office/officeart/2005/8/quickstyle/simple2" qsCatId="simple" csTypeId="urn:microsoft.com/office/officeart/2005/8/colors/colorful1" csCatId="colorful" phldr="1"/>
      <dgm:spPr/>
      <dgm:t>
        <a:bodyPr/>
        <a:lstStyle/>
        <a:p>
          <a:endParaRPr lang="zh-TW" altLang="en-US"/>
        </a:p>
      </dgm:t>
    </dgm:pt>
    <dgm:pt modelId="{8EB15BD8-F8AE-4811-BFA3-2718B790E9BB}">
      <dgm:prSet phldrT="[文字]"/>
      <dgm:spPr/>
      <dgm:t>
        <a:bodyPr/>
        <a:lstStyle/>
        <a:p>
          <a:pPr algn="just" hangingPunct="0"/>
          <a:r>
            <a:rPr lang="zh-TW" altLang="en-US" b="1" dirty="0" smtClean="0"/>
            <a:t>主動式</a:t>
          </a:r>
          <a:endParaRPr lang="zh-TW" altLang="en-US" b="1" dirty="0"/>
        </a:p>
      </dgm:t>
    </dgm:pt>
    <dgm:pt modelId="{D4871410-9730-491A-967F-E17C0C171F05}" type="parTrans" cxnId="{5AC15BB5-689C-4DF8-91D3-D5481C6EC38C}">
      <dgm:prSet/>
      <dgm:spPr/>
      <dgm:t>
        <a:bodyPr/>
        <a:lstStyle/>
        <a:p>
          <a:pPr algn="just" hangingPunct="0"/>
          <a:endParaRPr lang="zh-TW" altLang="en-US" b="1"/>
        </a:p>
      </dgm:t>
    </dgm:pt>
    <dgm:pt modelId="{610CBC68-0EF7-443E-A53D-44423031F55A}" type="sibTrans" cxnId="{5AC15BB5-689C-4DF8-91D3-D5481C6EC38C}">
      <dgm:prSet/>
      <dgm:spPr/>
      <dgm:t>
        <a:bodyPr/>
        <a:lstStyle/>
        <a:p>
          <a:pPr algn="just" hangingPunct="0"/>
          <a:endParaRPr lang="zh-TW" altLang="en-US" b="1"/>
        </a:p>
      </dgm:t>
    </dgm:pt>
    <dgm:pt modelId="{DE31ADE5-3A0B-4D0D-B79F-9B7DC8677EBC}">
      <dgm:prSet phldrT="[文字]"/>
      <dgm:spPr/>
      <dgm:t>
        <a:bodyPr/>
        <a:lstStyle/>
        <a:p>
          <a:pPr algn="just" hangingPunct="0"/>
          <a:r>
            <a:rPr lang="zh-TW" altLang="en-US" b="1" dirty="0" smtClean="0"/>
            <a:t>內置電池，會週期性發射識別訊號，且具有體積小、價格便宜、壽命長及數位資料可攜性等優點。</a:t>
          </a:r>
          <a:endParaRPr lang="zh-TW" altLang="en-US" b="1" dirty="0"/>
        </a:p>
      </dgm:t>
    </dgm:pt>
    <dgm:pt modelId="{D4ABE513-C607-4378-BE89-21A88B3A3DAA}" type="parTrans" cxnId="{8CDB4C2D-70F1-4733-ABA3-94D15FBB6869}">
      <dgm:prSet/>
      <dgm:spPr/>
      <dgm:t>
        <a:bodyPr/>
        <a:lstStyle/>
        <a:p>
          <a:pPr algn="just" hangingPunct="0"/>
          <a:endParaRPr lang="zh-TW" altLang="en-US" b="1"/>
        </a:p>
      </dgm:t>
    </dgm:pt>
    <dgm:pt modelId="{4E5944E4-F827-4CD0-9AB3-B2BB1BF92A00}" type="sibTrans" cxnId="{8CDB4C2D-70F1-4733-ABA3-94D15FBB6869}">
      <dgm:prSet/>
      <dgm:spPr/>
      <dgm:t>
        <a:bodyPr/>
        <a:lstStyle/>
        <a:p>
          <a:pPr algn="just" hangingPunct="0"/>
          <a:endParaRPr lang="zh-TW" altLang="en-US" b="1"/>
        </a:p>
      </dgm:t>
    </dgm:pt>
    <dgm:pt modelId="{6E0999F5-539E-4F54-8A16-151F2E70F824}">
      <dgm:prSet phldrT="[文字]"/>
      <dgm:spPr/>
      <dgm:t>
        <a:bodyPr/>
        <a:lstStyle/>
        <a:p>
          <a:pPr algn="just" hangingPunct="0"/>
          <a:r>
            <a:rPr lang="zh-TW" altLang="en-US" b="1" dirty="0" smtClean="0"/>
            <a:t>半被動式</a:t>
          </a:r>
          <a:endParaRPr lang="zh-TW" altLang="en-US" b="1" dirty="0"/>
        </a:p>
      </dgm:t>
    </dgm:pt>
    <dgm:pt modelId="{FA575268-AFFD-4238-8BBF-3444E54B1E24}" type="parTrans" cxnId="{DF2C2CC4-7574-4F60-8668-E95C39A03CF2}">
      <dgm:prSet/>
      <dgm:spPr/>
      <dgm:t>
        <a:bodyPr/>
        <a:lstStyle/>
        <a:p>
          <a:pPr algn="just" hangingPunct="0"/>
          <a:endParaRPr lang="zh-TW" altLang="en-US" b="1"/>
        </a:p>
      </dgm:t>
    </dgm:pt>
    <dgm:pt modelId="{1BD148C1-4D87-4C3C-8BCC-D5EC47A79AD8}" type="sibTrans" cxnId="{DF2C2CC4-7574-4F60-8668-E95C39A03CF2}">
      <dgm:prSet/>
      <dgm:spPr/>
      <dgm:t>
        <a:bodyPr/>
        <a:lstStyle/>
        <a:p>
          <a:pPr algn="just" hangingPunct="0"/>
          <a:endParaRPr lang="zh-TW" altLang="en-US" b="1"/>
        </a:p>
      </dgm:t>
    </dgm:pt>
    <dgm:pt modelId="{7DD247ED-7484-4193-8DDD-3DFACF296186}">
      <dgm:prSet phldrT="[文字]"/>
      <dgm:spPr/>
      <dgm:t>
        <a:bodyPr/>
        <a:lstStyle/>
        <a:p>
          <a:pPr algn="just" hangingPunct="0"/>
          <a:r>
            <a:rPr lang="zh-TW" altLang="en-US" b="1" dirty="0" smtClean="0"/>
            <a:t>內置一個小型電池，只有在閱讀器附近才會觸發，半主動式有更快的反應速度及更好的效率。</a:t>
          </a:r>
          <a:endParaRPr lang="zh-TW" altLang="en-US" b="1" dirty="0"/>
        </a:p>
      </dgm:t>
    </dgm:pt>
    <dgm:pt modelId="{764F5D90-F582-40BB-9593-176B067BB2FF}" type="parTrans" cxnId="{8F986A02-C6F6-456A-8ACC-F4420E3CB4C2}">
      <dgm:prSet/>
      <dgm:spPr/>
      <dgm:t>
        <a:bodyPr/>
        <a:lstStyle/>
        <a:p>
          <a:pPr algn="just" hangingPunct="0"/>
          <a:endParaRPr lang="zh-TW" altLang="en-US" b="1"/>
        </a:p>
      </dgm:t>
    </dgm:pt>
    <dgm:pt modelId="{5F7B07B4-C40B-44C1-AC7A-C3979B839CF0}" type="sibTrans" cxnId="{8F986A02-C6F6-456A-8ACC-F4420E3CB4C2}">
      <dgm:prSet/>
      <dgm:spPr/>
      <dgm:t>
        <a:bodyPr/>
        <a:lstStyle/>
        <a:p>
          <a:pPr algn="just" hangingPunct="0"/>
          <a:endParaRPr lang="zh-TW" altLang="en-US" b="1"/>
        </a:p>
      </dgm:t>
    </dgm:pt>
    <dgm:pt modelId="{60173084-B113-47E0-9E20-004D01E3483E}">
      <dgm:prSet phldrT="[文字]"/>
      <dgm:spPr/>
      <dgm:t>
        <a:bodyPr/>
        <a:lstStyle/>
        <a:p>
          <a:pPr algn="just" hangingPunct="0"/>
          <a:r>
            <a:rPr lang="zh-TW" altLang="en-US" b="1" dirty="0" smtClean="0"/>
            <a:t>被動式</a:t>
          </a:r>
          <a:endParaRPr lang="zh-TW" altLang="en-US" b="1" dirty="0"/>
        </a:p>
      </dgm:t>
    </dgm:pt>
    <dgm:pt modelId="{341D298F-7895-48EE-AA74-A76E4986E04E}" type="parTrans" cxnId="{56A07917-9E42-4400-9163-FD800FC80708}">
      <dgm:prSet/>
      <dgm:spPr/>
      <dgm:t>
        <a:bodyPr/>
        <a:lstStyle/>
        <a:p>
          <a:pPr algn="just" hangingPunct="0"/>
          <a:endParaRPr lang="zh-TW" altLang="en-US" b="1"/>
        </a:p>
      </dgm:t>
    </dgm:pt>
    <dgm:pt modelId="{E2FAFED4-BB90-48E6-93D7-86A94D19D2C3}" type="sibTrans" cxnId="{56A07917-9E42-4400-9163-FD800FC80708}">
      <dgm:prSet/>
      <dgm:spPr/>
      <dgm:t>
        <a:bodyPr/>
        <a:lstStyle/>
        <a:p>
          <a:pPr algn="just" hangingPunct="0"/>
          <a:endParaRPr lang="zh-TW" altLang="en-US" b="1"/>
        </a:p>
      </dgm:t>
    </dgm:pt>
    <dgm:pt modelId="{1C2E9614-5967-49B5-81DE-3615B27AFB13}">
      <dgm:prSet phldrT="[文字]"/>
      <dgm:spPr/>
      <dgm:t>
        <a:bodyPr/>
        <a:lstStyle/>
        <a:p>
          <a:pPr algn="just" hangingPunct="0"/>
          <a:r>
            <a:rPr lang="zh-TW" altLang="en-US" b="1" dirty="0" smtClean="0"/>
            <a:t>標籤本身不帶任何電池，是用閱讀器傳出來的無線電波能量來供給自身電力。</a:t>
          </a:r>
          <a:endParaRPr lang="zh-TW" altLang="en-US" b="1" dirty="0"/>
        </a:p>
      </dgm:t>
    </dgm:pt>
    <dgm:pt modelId="{C805375E-C9A4-4123-B0FB-A2C1AAFAF89B}" type="parTrans" cxnId="{38780436-60AA-4C81-9196-9F0166203BEE}">
      <dgm:prSet/>
      <dgm:spPr/>
      <dgm:t>
        <a:bodyPr/>
        <a:lstStyle/>
        <a:p>
          <a:pPr algn="just" hangingPunct="0"/>
          <a:endParaRPr lang="zh-TW" altLang="en-US" b="1"/>
        </a:p>
      </dgm:t>
    </dgm:pt>
    <dgm:pt modelId="{D83C8D4D-907D-4E6E-92DA-0D8BEA7A4930}" type="sibTrans" cxnId="{38780436-60AA-4C81-9196-9F0166203BEE}">
      <dgm:prSet/>
      <dgm:spPr/>
      <dgm:t>
        <a:bodyPr/>
        <a:lstStyle/>
        <a:p>
          <a:pPr algn="just" hangingPunct="0"/>
          <a:endParaRPr lang="zh-TW" altLang="en-US" b="1"/>
        </a:p>
      </dgm:t>
    </dgm:pt>
    <dgm:pt modelId="{50ADAC7E-83CA-4475-8F67-76417FF0E130}" type="pres">
      <dgm:prSet presAssocID="{63841E3A-EE7D-41AC-A28A-70890251D46E}" presName="Name0" presStyleCnt="0">
        <dgm:presLayoutVars>
          <dgm:dir/>
          <dgm:animLvl val="lvl"/>
          <dgm:resizeHandles val="exact"/>
        </dgm:presLayoutVars>
      </dgm:prSet>
      <dgm:spPr/>
      <dgm:t>
        <a:bodyPr/>
        <a:lstStyle/>
        <a:p>
          <a:endParaRPr lang="zh-TW" altLang="en-US"/>
        </a:p>
      </dgm:t>
    </dgm:pt>
    <dgm:pt modelId="{0E6B0761-DF15-493D-8148-78A7D2E8781B}" type="pres">
      <dgm:prSet presAssocID="{8EB15BD8-F8AE-4811-BFA3-2718B790E9BB}" presName="composite" presStyleCnt="0"/>
      <dgm:spPr/>
      <dgm:t>
        <a:bodyPr/>
        <a:lstStyle/>
        <a:p>
          <a:endParaRPr lang="zh-TW" altLang="en-US"/>
        </a:p>
      </dgm:t>
    </dgm:pt>
    <dgm:pt modelId="{4057919F-28D5-42BF-971D-5599A01F72BB}" type="pres">
      <dgm:prSet presAssocID="{8EB15BD8-F8AE-4811-BFA3-2718B790E9BB}" presName="parTx" presStyleLbl="alignNode1" presStyleIdx="0" presStyleCnt="3">
        <dgm:presLayoutVars>
          <dgm:chMax val="0"/>
          <dgm:chPref val="0"/>
          <dgm:bulletEnabled val="1"/>
        </dgm:presLayoutVars>
      </dgm:prSet>
      <dgm:spPr/>
      <dgm:t>
        <a:bodyPr/>
        <a:lstStyle/>
        <a:p>
          <a:endParaRPr lang="zh-TW" altLang="en-US"/>
        </a:p>
      </dgm:t>
    </dgm:pt>
    <dgm:pt modelId="{20D8A880-9D71-4EA0-9388-A5C0ABA8E7FC}" type="pres">
      <dgm:prSet presAssocID="{8EB15BD8-F8AE-4811-BFA3-2718B790E9BB}" presName="desTx" presStyleLbl="alignAccFollowNode1" presStyleIdx="0" presStyleCnt="3">
        <dgm:presLayoutVars>
          <dgm:bulletEnabled val="1"/>
        </dgm:presLayoutVars>
      </dgm:prSet>
      <dgm:spPr/>
      <dgm:t>
        <a:bodyPr/>
        <a:lstStyle/>
        <a:p>
          <a:endParaRPr lang="zh-TW" altLang="en-US"/>
        </a:p>
      </dgm:t>
    </dgm:pt>
    <dgm:pt modelId="{CB9B8501-DDC0-48C2-ABC9-AD557790C731}" type="pres">
      <dgm:prSet presAssocID="{610CBC68-0EF7-443E-A53D-44423031F55A}" presName="space" presStyleCnt="0"/>
      <dgm:spPr/>
      <dgm:t>
        <a:bodyPr/>
        <a:lstStyle/>
        <a:p>
          <a:endParaRPr lang="zh-TW" altLang="en-US"/>
        </a:p>
      </dgm:t>
    </dgm:pt>
    <dgm:pt modelId="{8C787AE9-468D-4FDF-AE8D-11DCC5521702}" type="pres">
      <dgm:prSet presAssocID="{6E0999F5-539E-4F54-8A16-151F2E70F824}" presName="composite" presStyleCnt="0"/>
      <dgm:spPr/>
      <dgm:t>
        <a:bodyPr/>
        <a:lstStyle/>
        <a:p>
          <a:endParaRPr lang="zh-TW" altLang="en-US"/>
        </a:p>
      </dgm:t>
    </dgm:pt>
    <dgm:pt modelId="{13FDA501-7579-455F-8F21-D31A1664919F}" type="pres">
      <dgm:prSet presAssocID="{6E0999F5-539E-4F54-8A16-151F2E70F824}" presName="parTx" presStyleLbl="alignNode1" presStyleIdx="1" presStyleCnt="3">
        <dgm:presLayoutVars>
          <dgm:chMax val="0"/>
          <dgm:chPref val="0"/>
          <dgm:bulletEnabled val="1"/>
        </dgm:presLayoutVars>
      </dgm:prSet>
      <dgm:spPr/>
      <dgm:t>
        <a:bodyPr/>
        <a:lstStyle/>
        <a:p>
          <a:endParaRPr lang="zh-TW" altLang="en-US"/>
        </a:p>
      </dgm:t>
    </dgm:pt>
    <dgm:pt modelId="{CFA49BBF-E843-4C95-9A0C-908F003BA42A}" type="pres">
      <dgm:prSet presAssocID="{6E0999F5-539E-4F54-8A16-151F2E70F824}" presName="desTx" presStyleLbl="alignAccFollowNode1" presStyleIdx="1" presStyleCnt="3">
        <dgm:presLayoutVars>
          <dgm:bulletEnabled val="1"/>
        </dgm:presLayoutVars>
      </dgm:prSet>
      <dgm:spPr/>
      <dgm:t>
        <a:bodyPr/>
        <a:lstStyle/>
        <a:p>
          <a:endParaRPr lang="zh-TW" altLang="en-US"/>
        </a:p>
      </dgm:t>
    </dgm:pt>
    <dgm:pt modelId="{BD90482E-6162-427B-8D13-267A8E913FFD}" type="pres">
      <dgm:prSet presAssocID="{1BD148C1-4D87-4C3C-8BCC-D5EC47A79AD8}" presName="space" presStyleCnt="0"/>
      <dgm:spPr/>
      <dgm:t>
        <a:bodyPr/>
        <a:lstStyle/>
        <a:p>
          <a:endParaRPr lang="zh-TW" altLang="en-US"/>
        </a:p>
      </dgm:t>
    </dgm:pt>
    <dgm:pt modelId="{A5453702-2F1A-4BAE-8926-637E27E55B1B}" type="pres">
      <dgm:prSet presAssocID="{60173084-B113-47E0-9E20-004D01E3483E}" presName="composite" presStyleCnt="0"/>
      <dgm:spPr/>
      <dgm:t>
        <a:bodyPr/>
        <a:lstStyle/>
        <a:p>
          <a:endParaRPr lang="zh-TW" altLang="en-US"/>
        </a:p>
      </dgm:t>
    </dgm:pt>
    <dgm:pt modelId="{54FE4746-C54F-48E4-83B1-BF519D3C4208}" type="pres">
      <dgm:prSet presAssocID="{60173084-B113-47E0-9E20-004D01E3483E}" presName="parTx" presStyleLbl="alignNode1" presStyleIdx="2" presStyleCnt="3">
        <dgm:presLayoutVars>
          <dgm:chMax val="0"/>
          <dgm:chPref val="0"/>
          <dgm:bulletEnabled val="1"/>
        </dgm:presLayoutVars>
      </dgm:prSet>
      <dgm:spPr/>
      <dgm:t>
        <a:bodyPr/>
        <a:lstStyle/>
        <a:p>
          <a:endParaRPr lang="zh-TW" altLang="en-US"/>
        </a:p>
      </dgm:t>
    </dgm:pt>
    <dgm:pt modelId="{A85833A0-EF83-4ACD-9CCB-F2E1084AFCE1}" type="pres">
      <dgm:prSet presAssocID="{60173084-B113-47E0-9E20-004D01E3483E}" presName="desTx" presStyleLbl="alignAccFollowNode1" presStyleIdx="2" presStyleCnt="3">
        <dgm:presLayoutVars>
          <dgm:bulletEnabled val="1"/>
        </dgm:presLayoutVars>
      </dgm:prSet>
      <dgm:spPr/>
      <dgm:t>
        <a:bodyPr/>
        <a:lstStyle/>
        <a:p>
          <a:endParaRPr lang="zh-TW" altLang="en-US"/>
        </a:p>
      </dgm:t>
    </dgm:pt>
  </dgm:ptLst>
  <dgm:cxnLst>
    <dgm:cxn modelId="{DF2C2CC4-7574-4F60-8668-E95C39A03CF2}" srcId="{63841E3A-EE7D-41AC-A28A-70890251D46E}" destId="{6E0999F5-539E-4F54-8A16-151F2E70F824}" srcOrd="1" destOrd="0" parTransId="{FA575268-AFFD-4238-8BBF-3444E54B1E24}" sibTransId="{1BD148C1-4D87-4C3C-8BCC-D5EC47A79AD8}"/>
    <dgm:cxn modelId="{5AC15BB5-689C-4DF8-91D3-D5481C6EC38C}" srcId="{63841E3A-EE7D-41AC-A28A-70890251D46E}" destId="{8EB15BD8-F8AE-4811-BFA3-2718B790E9BB}" srcOrd="0" destOrd="0" parTransId="{D4871410-9730-491A-967F-E17C0C171F05}" sibTransId="{610CBC68-0EF7-443E-A53D-44423031F55A}"/>
    <dgm:cxn modelId="{E2BF6189-D167-4B30-8D3A-F928FF090512}" type="presOf" srcId="{6E0999F5-539E-4F54-8A16-151F2E70F824}" destId="{13FDA501-7579-455F-8F21-D31A1664919F}" srcOrd="0" destOrd="0" presId="urn:microsoft.com/office/officeart/2005/8/layout/hList1"/>
    <dgm:cxn modelId="{1CC11195-C6C8-4BBC-81F1-B5391909303A}" type="presOf" srcId="{8EB15BD8-F8AE-4811-BFA3-2718B790E9BB}" destId="{4057919F-28D5-42BF-971D-5599A01F72BB}" srcOrd="0" destOrd="0" presId="urn:microsoft.com/office/officeart/2005/8/layout/hList1"/>
    <dgm:cxn modelId="{23506D9A-69B5-4701-BC7F-5E57CC9B1B47}" type="presOf" srcId="{1C2E9614-5967-49B5-81DE-3615B27AFB13}" destId="{A85833A0-EF83-4ACD-9CCB-F2E1084AFCE1}" srcOrd="0" destOrd="0" presId="urn:microsoft.com/office/officeart/2005/8/layout/hList1"/>
    <dgm:cxn modelId="{8F986A02-C6F6-456A-8ACC-F4420E3CB4C2}" srcId="{6E0999F5-539E-4F54-8A16-151F2E70F824}" destId="{7DD247ED-7484-4193-8DDD-3DFACF296186}" srcOrd="0" destOrd="0" parTransId="{764F5D90-F582-40BB-9593-176B067BB2FF}" sibTransId="{5F7B07B4-C40B-44C1-AC7A-C3979B839CF0}"/>
    <dgm:cxn modelId="{E4769126-8D2E-4513-98D2-BB8129D6607B}" type="presOf" srcId="{DE31ADE5-3A0B-4D0D-B79F-9B7DC8677EBC}" destId="{20D8A880-9D71-4EA0-9388-A5C0ABA8E7FC}" srcOrd="0" destOrd="0" presId="urn:microsoft.com/office/officeart/2005/8/layout/hList1"/>
    <dgm:cxn modelId="{32F1DC79-9727-47C4-B68D-EC3B7B65BBEF}" type="presOf" srcId="{60173084-B113-47E0-9E20-004D01E3483E}" destId="{54FE4746-C54F-48E4-83B1-BF519D3C4208}" srcOrd="0" destOrd="0" presId="urn:microsoft.com/office/officeart/2005/8/layout/hList1"/>
    <dgm:cxn modelId="{1F7CFA9A-9E13-4894-B8CE-5910DF80BDA2}" type="presOf" srcId="{7DD247ED-7484-4193-8DDD-3DFACF296186}" destId="{CFA49BBF-E843-4C95-9A0C-908F003BA42A}" srcOrd="0" destOrd="0" presId="urn:microsoft.com/office/officeart/2005/8/layout/hList1"/>
    <dgm:cxn modelId="{6FFE187B-DAA9-4AD6-8F7A-7CCA0D0C8D84}" type="presOf" srcId="{63841E3A-EE7D-41AC-A28A-70890251D46E}" destId="{50ADAC7E-83CA-4475-8F67-76417FF0E130}" srcOrd="0" destOrd="0" presId="urn:microsoft.com/office/officeart/2005/8/layout/hList1"/>
    <dgm:cxn modelId="{56A07917-9E42-4400-9163-FD800FC80708}" srcId="{63841E3A-EE7D-41AC-A28A-70890251D46E}" destId="{60173084-B113-47E0-9E20-004D01E3483E}" srcOrd="2" destOrd="0" parTransId="{341D298F-7895-48EE-AA74-A76E4986E04E}" sibTransId="{E2FAFED4-BB90-48E6-93D7-86A94D19D2C3}"/>
    <dgm:cxn modelId="{38780436-60AA-4C81-9196-9F0166203BEE}" srcId="{60173084-B113-47E0-9E20-004D01E3483E}" destId="{1C2E9614-5967-49B5-81DE-3615B27AFB13}" srcOrd="0" destOrd="0" parTransId="{C805375E-C9A4-4123-B0FB-A2C1AAFAF89B}" sibTransId="{D83C8D4D-907D-4E6E-92DA-0D8BEA7A4930}"/>
    <dgm:cxn modelId="{8CDB4C2D-70F1-4733-ABA3-94D15FBB6869}" srcId="{8EB15BD8-F8AE-4811-BFA3-2718B790E9BB}" destId="{DE31ADE5-3A0B-4D0D-B79F-9B7DC8677EBC}" srcOrd="0" destOrd="0" parTransId="{D4ABE513-C607-4378-BE89-21A88B3A3DAA}" sibTransId="{4E5944E4-F827-4CD0-9AB3-B2BB1BF92A00}"/>
    <dgm:cxn modelId="{1E818D5A-0524-48F4-9920-A4E5C39F0D8B}" type="presParOf" srcId="{50ADAC7E-83CA-4475-8F67-76417FF0E130}" destId="{0E6B0761-DF15-493D-8148-78A7D2E8781B}" srcOrd="0" destOrd="0" presId="urn:microsoft.com/office/officeart/2005/8/layout/hList1"/>
    <dgm:cxn modelId="{281CF8ED-2F7B-442B-B417-17D007AE6CED}" type="presParOf" srcId="{0E6B0761-DF15-493D-8148-78A7D2E8781B}" destId="{4057919F-28D5-42BF-971D-5599A01F72BB}" srcOrd="0" destOrd="0" presId="urn:microsoft.com/office/officeart/2005/8/layout/hList1"/>
    <dgm:cxn modelId="{7FEDF916-EF78-46F1-BAA8-77CBBEF6FC4F}" type="presParOf" srcId="{0E6B0761-DF15-493D-8148-78A7D2E8781B}" destId="{20D8A880-9D71-4EA0-9388-A5C0ABA8E7FC}" srcOrd="1" destOrd="0" presId="urn:microsoft.com/office/officeart/2005/8/layout/hList1"/>
    <dgm:cxn modelId="{235E449A-5165-4433-B9D0-7C2C90C878D9}" type="presParOf" srcId="{50ADAC7E-83CA-4475-8F67-76417FF0E130}" destId="{CB9B8501-DDC0-48C2-ABC9-AD557790C731}" srcOrd="1" destOrd="0" presId="urn:microsoft.com/office/officeart/2005/8/layout/hList1"/>
    <dgm:cxn modelId="{BA9E5702-44C5-41EF-A4CE-D21849E5FF2B}" type="presParOf" srcId="{50ADAC7E-83CA-4475-8F67-76417FF0E130}" destId="{8C787AE9-468D-4FDF-AE8D-11DCC5521702}" srcOrd="2" destOrd="0" presId="urn:microsoft.com/office/officeart/2005/8/layout/hList1"/>
    <dgm:cxn modelId="{62F50D93-02B5-474F-8401-FD020F1741BE}" type="presParOf" srcId="{8C787AE9-468D-4FDF-AE8D-11DCC5521702}" destId="{13FDA501-7579-455F-8F21-D31A1664919F}" srcOrd="0" destOrd="0" presId="urn:microsoft.com/office/officeart/2005/8/layout/hList1"/>
    <dgm:cxn modelId="{80CBED63-56E6-4C58-959D-054C561AB647}" type="presParOf" srcId="{8C787AE9-468D-4FDF-AE8D-11DCC5521702}" destId="{CFA49BBF-E843-4C95-9A0C-908F003BA42A}" srcOrd="1" destOrd="0" presId="urn:microsoft.com/office/officeart/2005/8/layout/hList1"/>
    <dgm:cxn modelId="{7B343DBD-6DC0-4519-884B-9EBFC5053C0B}" type="presParOf" srcId="{50ADAC7E-83CA-4475-8F67-76417FF0E130}" destId="{BD90482E-6162-427B-8D13-267A8E913FFD}" srcOrd="3" destOrd="0" presId="urn:microsoft.com/office/officeart/2005/8/layout/hList1"/>
    <dgm:cxn modelId="{FFBBE120-F6C2-416B-B1CB-A769EE071441}" type="presParOf" srcId="{50ADAC7E-83CA-4475-8F67-76417FF0E130}" destId="{A5453702-2F1A-4BAE-8926-637E27E55B1B}" srcOrd="4" destOrd="0" presId="urn:microsoft.com/office/officeart/2005/8/layout/hList1"/>
    <dgm:cxn modelId="{7B08423D-48E6-4562-BDF8-FCAC651933F3}" type="presParOf" srcId="{A5453702-2F1A-4BAE-8926-637E27E55B1B}" destId="{54FE4746-C54F-48E4-83B1-BF519D3C4208}" srcOrd="0" destOrd="0" presId="urn:microsoft.com/office/officeart/2005/8/layout/hList1"/>
    <dgm:cxn modelId="{43A08BFA-8A4D-4ED2-A7A7-2DCB2FB8C375}" type="presParOf" srcId="{A5453702-2F1A-4BAE-8926-637E27E55B1B}" destId="{A85833A0-EF83-4ACD-9CCB-F2E1084AFCE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635520-58F7-4D93-B4C2-CBD95FC5D7C0}" type="doc">
      <dgm:prSet loTypeId="urn:microsoft.com/office/officeart/2005/8/layout/list1" loCatId="list" qsTypeId="urn:microsoft.com/office/officeart/2005/8/quickstyle/simple2" qsCatId="simple" csTypeId="urn:microsoft.com/office/officeart/2005/8/colors/colorful4" csCatId="colorful" phldr="1"/>
      <dgm:spPr/>
      <dgm:t>
        <a:bodyPr/>
        <a:lstStyle/>
        <a:p>
          <a:endParaRPr lang="zh-TW" altLang="en-US"/>
        </a:p>
      </dgm:t>
    </dgm:pt>
    <dgm:pt modelId="{6C50A3B1-3A05-47CF-A4EA-D5AA3D88A4EB}">
      <dgm:prSet phldrT="[文字]" custT="1"/>
      <dgm:spPr/>
      <dgm:t>
        <a:bodyPr/>
        <a:lstStyle/>
        <a:p>
          <a:r>
            <a:rPr lang="en-US" altLang="zh-TW" sz="2400" b="1" dirty="0" smtClean="0"/>
            <a:t>WAP</a:t>
          </a:r>
          <a:endParaRPr lang="zh-TW" altLang="en-US" sz="2400" b="1" dirty="0"/>
        </a:p>
      </dgm:t>
    </dgm:pt>
    <dgm:pt modelId="{1FD57801-FC3F-4044-B438-2A16E7C720A5}" type="parTrans" cxnId="{85ABF914-60C3-4A00-8954-5C5443116E32}">
      <dgm:prSet/>
      <dgm:spPr/>
      <dgm:t>
        <a:bodyPr/>
        <a:lstStyle/>
        <a:p>
          <a:endParaRPr lang="zh-TW" altLang="en-US"/>
        </a:p>
      </dgm:t>
    </dgm:pt>
    <dgm:pt modelId="{46403405-A65E-4528-9D8C-0F8D27942DB0}" type="sibTrans" cxnId="{85ABF914-60C3-4A00-8954-5C5443116E32}">
      <dgm:prSet/>
      <dgm:spPr/>
      <dgm:t>
        <a:bodyPr/>
        <a:lstStyle/>
        <a:p>
          <a:endParaRPr lang="zh-TW" altLang="en-US"/>
        </a:p>
      </dgm:t>
    </dgm:pt>
    <dgm:pt modelId="{69C57242-D568-442D-9E17-7E888DAA3314}">
      <dgm:prSet phldrT="[文字]" custT="1"/>
      <dgm:spPr/>
      <dgm:t>
        <a:bodyPr/>
        <a:lstStyle/>
        <a:p>
          <a:pPr algn="just" hangingPunct="0"/>
          <a:r>
            <a:rPr lang="en-US" altLang="en-US" sz="1600" b="1" dirty="0" smtClean="0"/>
            <a:t>WAP(</a:t>
          </a:r>
          <a:r>
            <a:rPr lang="zh-TW" altLang="en-US" sz="1600" b="1" dirty="0" smtClean="0"/>
            <a:t>無線應用通訊協定</a:t>
          </a:r>
          <a:r>
            <a:rPr lang="en-US" altLang="en-US" sz="1600" b="1" dirty="0" smtClean="0"/>
            <a:t>)</a:t>
          </a:r>
          <a:r>
            <a:rPr lang="zh-TW" altLang="en-US" sz="1600" b="1" dirty="0" smtClean="0"/>
            <a:t>是由</a:t>
          </a:r>
          <a:r>
            <a:rPr lang="en-US" altLang="en-US" sz="1600" b="1" dirty="0" smtClean="0"/>
            <a:t>Ericsson</a:t>
          </a:r>
          <a:r>
            <a:rPr lang="zh-TW" altLang="en-US" sz="1600" b="1" dirty="0" smtClean="0"/>
            <a:t>、</a:t>
          </a:r>
          <a:r>
            <a:rPr lang="en-US" altLang="en-US" sz="1600" b="1" dirty="0" smtClean="0"/>
            <a:t>Motorola</a:t>
          </a:r>
          <a:r>
            <a:rPr lang="zh-TW" altLang="en-US" sz="1600" b="1" dirty="0" smtClean="0"/>
            <a:t>、</a:t>
          </a:r>
          <a:r>
            <a:rPr lang="en-US" altLang="en-US" sz="1600" b="1" dirty="0" smtClean="0"/>
            <a:t>Nokia </a:t>
          </a:r>
          <a:r>
            <a:rPr lang="zh-TW" altLang="en-US" sz="1600" b="1" dirty="0" smtClean="0"/>
            <a:t>等行動通訊廠商與</a:t>
          </a:r>
          <a:r>
            <a:rPr lang="en-US" altLang="en-US" sz="1600" b="1" dirty="0" smtClean="0"/>
            <a:t>W3C</a:t>
          </a:r>
          <a:r>
            <a:rPr lang="zh-TW" altLang="en-US" sz="1600" b="1" dirty="0" smtClean="0"/>
            <a:t>共同制定的開放標準。</a:t>
          </a:r>
          <a:endParaRPr lang="zh-TW" altLang="en-US" sz="1600" b="1" dirty="0"/>
        </a:p>
      </dgm:t>
    </dgm:pt>
    <dgm:pt modelId="{31E419B7-EFB4-46CC-AC3E-48C8D6BC8F66}" type="parTrans" cxnId="{E715C370-C7A3-4AF0-9823-C040DF48EA7B}">
      <dgm:prSet/>
      <dgm:spPr/>
      <dgm:t>
        <a:bodyPr/>
        <a:lstStyle/>
        <a:p>
          <a:endParaRPr lang="zh-TW" altLang="en-US"/>
        </a:p>
      </dgm:t>
    </dgm:pt>
    <dgm:pt modelId="{8306E23B-944B-449C-875B-ADBC4ECA283D}" type="sibTrans" cxnId="{E715C370-C7A3-4AF0-9823-C040DF48EA7B}">
      <dgm:prSet/>
      <dgm:spPr/>
      <dgm:t>
        <a:bodyPr/>
        <a:lstStyle/>
        <a:p>
          <a:endParaRPr lang="zh-TW" altLang="en-US"/>
        </a:p>
      </dgm:t>
    </dgm:pt>
    <dgm:pt modelId="{B19CAC58-452C-4ED4-9815-FCEB0A1384A9}">
      <dgm:prSet phldrT="[文字]" custT="1"/>
      <dgm:spPr/>
      <dgm:t>
        <a:bodyPr/>
        <a:lstStyle/>
        <a:p>
          <a:r>
            <a:rPr lang="en-US" altLang="zh-TW" sz="2400" b="1" dirty="0" smtClean="0"/>
            <a:t>GPRS</a:t>
          </a:r>
          <a:endParaRPr lang="zh-TW" altLang="en-US" sz="2400" b="1" dirty="0"/>
        </a:p>
      </dgm:t>
    </dgm:pt>
    <dgm:pt modelId="{D669F8DA-0665-42ED-BD09-9E4D08F83524}" type="parTrans" cxnId="{0A74F957-B542-4EEC-88CD-6E312B032D13}">
      <dgm:prSet/>
      <dgm:spPr/>
      <dgm:t>
        <a:bodyPr/>
        <a:lstStyle/>
        <a:p>
          <a:endParaRPr lang="zh-TW" altLang="en-US"/>
        </a:p>
      </dgm:t>
    </dgm:pt>
    <dgm:pt modelId="{E2D1C73D-62D2-465D-A305-5B3D0A3256F5}" type="sibTrans" cxnId="{0A74F957-B542-4EEC-88CD-6E312B032D13}">
      <dgm:prSet/>
      <dgm:spPr/>
      <dgm:t>
        <a:bodyPr/>
        <a:lstStyle/>
        <a:p>
          <a:endParaRPr lang="zh-TW" altLang="en-US"/>
        </a:p>
      </dgm:t>
    </dgm:pt>
    <dgm:pt modelId="{363F71E1-6F27-45BF-8203-21F0D13511AD}">
      <dgm:prSet phldrT="[文字]" custT="1"/>
      <dgm:spPr/>
      <dgm:t>
        <a:bodyPr/>
        <a:lstStyle/>
        <a:p>
          <a:pPr algn="just" hangingPunct="0"/>
          <a:r>
            <a:rPr lang="zh-TW" altLang="en-US" sz="1600" b="1" dirty="0" smtClean="0"/>
            <a:t>透過</a:t>
          </a:r>
          <a:r>
            <a:rPr lang="en-US" altLang="en-US" sz="1600" b="1" dirty="0" smtClean="0"/>
            <a:t>WAP</a:t>
          </a:r>
          <a:r>
            <a:rPr lang="zh-TW" altLang="en-US" sz="1600" b="1" dirty="0" smtClean="0"/>
            <a:t>，網路資訊及加值服務業者可以透過手持裝置將資訊與服務直接傳送給消費者，無論消費者身在何處，都可以在行動電話上享受閱讀新聞、網路購物、訂票等服務。</a:t>
          </a:r>
          <a:endParaRPr lang="zh-TW" altLang="en-US" sz="1600" b="1" dirty="0"/>
        </a:p>
      </dgm:t>
    </dgm:pt>
    <dgm:pt modelId="{D5226193-8FE9-430E-890E-F278670AA9AB}" type="parTrans" cxnId="{BFAAFEE3-7C96-4EAE-BE29-B1BEF273B4C0}">
      <dgm:prSet/>
      <dgm:spPr/>
      <dgm:t>
        <a:bodyPr/>
        <a:lstStyle/>
        <a:p>
          <a:endParaRPr lang="zh-TW" altLang="en-US"/>
        </a:p>
      </dgm:t>
    </dgm:pt>
    <dgm:pt modelId="{204691E2-9C6D-42A9-8898-A1E80F9A8851}" type="sibTrans" cxnId="{BFAAFEE3-7C96-4EAE-BE29-B1BEF273B4C0}">
      <dgm:prSet/>
      <dgm:spPr/>
      <dgm:t>
        <a:bodyPr/>
        <a:lstStyle/>
        <a:p>
          <a:endParaRPr lang="zh-TW" altLang="en-US"/>
        </a:p>
      </dgm:t>
    </dgm:pt>
    <dgm:pt modelId="{DB4DBAD0-E86F-4799-B861-46ACF29DFF1D}">
      <dgm:prSet phldrT="[文字]" custT="1"/>
      <dgm:spPr/>
      <dgm:t>
        <a:bodyPr/>
        <a:lstStyle/>
        <a:p>
          <a:pPr algn="just" hangingPunct="0"/>
          <a:r>
            <a:rPr lang="en-US" altLang="en-US" sz="1600" b="1" dirty="0" smtClean="0"/>
            <a:t>GPRS(</a:t>
          </a:r>
          <a:r>
            <a:rPr lang="zh-TW" altLang="en-US" sz="1600" b="1" dirty="0" smtClean="0"/>
            <a:t>通用封包無線電服務</a:t>
          </a:r>
          <a:r>
            <a:rPr lang="en-US" altLang="en-US" sz="1600" b="1" dirty="0" smtClean="0"/>
            <a:t>)</a:t>
          </a:r>
          <a:r>
            <a:rPr lang="zh-TW" altLang="en-US" sz="1600" b="1" dirty="0" smtClean="0"/>
            <a:t>是由歐洲電信標準協會</a:t>
          </a:r>
          <a:r>
            <a:rPr lang="en-US" altLang="en-US" sz="1600" b="1" dirty="0" smtClean="0"/>
            <a:t>ETSI</a:t>
          </a:r>
          <a:r>
            <a:rPr lang="zh-TW" altLang="en-US" sz="1600" b="1" dirty="0" smtClean="0"/>
            <a:t>所制定，主要目的是為了讓使用者可以透過行動電話存取</a:t>
          </a:r>
          <a:r>
            <a:rPr lang="en-US" altLang="en-US" sz="1600" b="1" dirty="0" smtClean="0"/>
            <a:t>Internet </a:t>
          </a:r>
          <a:r>
            <a:rPr lang="zh-TW" altLang="en-US" sz="1600" b="1" dirty="0" smtClean="0"/>
            <a:t>上的資源。</a:t>
          </a:r>
          <a:endParaRPr lang="zh-TW" altLang="en-US" sz="1600" b="1" dirty="0"/>
        </a:p>
      </dgm:t>
    </dgm:pt>
    <dgm:pt modelId="{21135964-1A3E-4184-978B-6344600C7E5F}" type="parTrans" cxnId="{81CD5A9D-A3DD-44D4-88BB-2A733989FAD1}">
      <dgm:prSet/>
      <dgm:spPr/>
      <dgm:t>
        <a:bodyPr/>
        <a:lstStyle/>
        <a:p>
          <a:endParaRPr lang="zh-TW" altLang="en-US"/>
        </a:p>
      </dgm:t>
    </dgm:pt>
    <dgm:pt modelId="{93E1FCF7-4267-4C20-A214-8EE5C548BB6A}" type="sibTrans" cxnId="{81CD5A9D-A3DD-44D4-88BB-2A733989FAD1}">
      <dgm:prSet/>
      <dgm:spPr/>
      <dgm:t>
        <a:bodyPr/>
        <a:lstStyle/>
        <a:p>
          <a:endParaRPr lang="zh-TW" altLang="en-US"/>
        </a:p>
      </dgm:t>
    </dgm:pt>
    <dgm:pt modelId="{CADC679F-7FC8-44FA-ABCA-5518F39E0CF5}">
      <dgm:prSet phldrT="[文字]" custT="1"/>
      <dgm:spPr/>
      <dgm:t>
        <a:bodyPr/>
        <a:lstStyle/>
        <a:p>
          <a:pPr algn="l" hangingPunct="0"/>
          <a:endParaRPr lang="zh-TW" altLang="en-US" sz="1600" b="1" dirty="0"/>
        </a:p>
      </dgm:t>
    </dgm:pt>
    <dgm:pt modelId="{34ADE475-16C1-4EF9-B88B-FB57450DDB19}" type="parTrans" cxnId="{3283E926-E892-47FE-B818-BB270C3A9135}">
      <dgm:prSet/>
      <dgm:spPr/>
      <dgm:t>
        <a:bodyPr/>
        <a:lstStyle/>
        <a:p>
          <a:endParaRPr lang="zh-TW" altLang="en-US"/>
        </a:p>
      </dgm:t>
    </dgm:pt>
    <dgm:pt modelId="{1208F330-A8BB-4C90-80A5-C0582076A2D7}" type="sibTrans" cxnId="{3283E926-E892-47FE-B818-BB270C3A9135}">
      <dgm:prSet/>
      <dgm:spPr/>
      <dgm:t>
        <a:bodyPr/>
        <a:lstStyle/>
        <a:p>
          <a:endParaRPr lang="zh-TW" altLang="en-US"/>
        </a:p>
      </dgm:t>
    </dgm:pt>
    <dgm:pt modelId="{1469138D-455D-495D-81FF-A4D80EEE20CC}">
      <dgm:prSet phldrT="[文字]" custT="1"/>
      <dgm:spPr/>
      <dgm:t>
        <a:bodyPr/>
        <a:lstStyle/>
        <a:p>
          <a:pPr algn="just" hangingPunct="0"/>
          <a:r>
            <a:rPr lang="en-US" altLang="en-US" sz="1600" b="1" dirty="0" smtClean="0"/>
            <a:t>GPRS</a:t>
          </a:r>
          <a:r>
            <a:rPr lang="zh-TW" altLang="en-US" sz="1600" b="1" dirty="0" smtClean="0"/>
            <a:t>是一種以「封包交換」技術來進行傳輸的服務，它在</a:t>
          </a:r>
          <a:r>
            <a:rPr lang="en-US" altLang="en-US" sz="1600" b="1" dirty="0" smtClean="0"/>
            <a:t>2G</a:t>
          </a:r>
          <a:r>
            <a:rPr lang="zh-TW" altLang="en-US" sz="1600" b="1" dirty="0" smtClean="0"/>
            <a:t>的</a:t>
          </a:r>
          <a:r>
            <a:rPr lang="en-US" altLang="en-US" sz="1600" b="1" dirty="0" smtClean="0"/>
            <a:t>GSM</a:t>
          </a:r>
          <a:r>
            <a:rPr lang="zh-TW" altLang="en-US" sz="1600" b="1" dirty="0" smtClean="0"/>
            <a:t>網路基礎上，加入</a:t>
          </a:r>
          <a:r>
            <a:rPr lang="en-US" altLang="en-US" sz="1600" b="1" dirty="0" smtClean="0"/>
            <a:t>SGSN</a:t>
          </a:r>
          <a:r>
            <a:rPr lang="zh-TW" altLang="en-US" sz="1600" b="1" dirty="0" smtClean="0"/>
            <a:t>和</a:t>
          </a:r>
          <a:r>
            <a:rPr lang="en-US" altLang="en-US" sz="1600" b="1" dirty="0" smtClean="0"/>
            <a:t>GGSN</a:t>
          </a:r>
          <a:r>
            <a:rPr lang="zh-TW" altLang="en-US" sz="1600" b="1" dirty="0" smtClean="0"/>
            <a:t>兩個數據交換節點，用以處理資料封包，讓</a:t>
          </a:r>
          <a:r>
            <a:rPr lang="en-US" altLang="en-US" sz="1600" b="1" dirty="0" smtClean="0"/>
            <a:t>GSM</a:t>
          </a:r>
          <a:r>
            <a:rPr lang="zh-TW" altLang="en-US" sz="1600" b="1" dirty="0" smtClean="0"/>
            <a:t>網路與</a:t>
          </a:r>
          <a:r>
            <a:rPr lang="en-US" altLang="en-US" sz="1600" b="1" dirty="0" smtClean="0"/>
            <a:t>Internet </a:t>
          </a:r>
          <a:r>
            <a:rPr lang="zh-TW" altLang="en-US" sz="1600" b="1" dirty="0" smtClean="0"/>
            <a:t>能夠相互連接。</a:t>
          </a:r>
          <a:endParaRPr lang="zh-TW" altLang="en-US" sz="1600" b="1" dirty="0"/>
        </a:p>
      </dgm:t>
    </dgm:pt>
    <dgm:pt modelId="{260C0C71-7DBB-477E-BD01-D7DB321B5A4C}" type="parTrans" cxnId="{84971E0B-6C55-4DBB-BDC8-B0C3E2950E4A}">
      <dgm:prSet/>
      <dgm:spPr/>
      <dgm:t>
        <a:bodyPr/>
        <a:lstStyle/>
        <a:p>
          <a:endParaRPr lang="zh-TW" altLang="en-US"/>
        </a:p>
      </dgm:t>
    </dgm:pt>
    <dgm:pt modelId="{1DCA5370-0CFD-42F6-910A-FA2D6A3212D8}" type="sibTrans" cxnId="{84971E0B-6C55-4DBB-BDC8-B0C3E2950E4A}">
      <dgm:prSet/>
      <dgm:spPr/>
      <dgm:t>
        <a:bodyPr/>
        <a:lstStyle/>
        <a:p>
          <a:endParaRPr lang="zh-TW" altLang="en-US"/>
        </a:p>
      </dgm:t>
    </dgm:pt>
    <dgm:pt modelId="{42A15C8F-B694-4024-85CD-237FDB2BB15A}" type="pres">
      <dgm:prSet presAssocID="{3A635520-58F7-4D93-B4C2-CBD95FC5D7C0}" presName="linear" presStyleCnt="0">
        <dgm:presLayoutVars>
          <dgm:dir/>
          <dgm:animLvl val="lvl"/>
          <dgm:resizeHandles val="exact"/>
        </dgm:presLayoutVars>
      </dgm:prSet>
      <dgm:spPr/>
      <dgm:t>
        <a:bodyPr/>
        <a:lstStyle/>
        <a:p>
          <a:endParaRPr lang="zh-TW" altLang="en-US"/>
        </a:p>
      </dgm:t>
    </dgm:pt>
    <dgm:pt modelId="{1FAC58D9-EE86-4796-BAA3-B489695A7E09}" type="pres">
      <dgm:prSet presAssocID="{6C50A3B1-3A05-47CF-A4EA-D5AA3D88A4EB}" presName="parentLin" presStyleCnt="0"/>
      <dgm:spPr/>
      <dgm:t>
        <a:bodyPr/>
        <a:lstStyle/>
        <a:p>
          <a:endParaRPr lang="zh-TW" altLang="en-US"/>
        </a:p>
      </dgm:t>
    </dgm:pt>
    <dgm:pt modelId="{B536CF68-BF72-4717-91ED-9796921F324A}" type="pres">
      <dgm:prSet presAssocID="{6C50A3B1-3A05-47CF-A4EA-D5AA3D88A4EB}" presName="parentLeftMargin" presStyleLbl="node1" presStyleIdx="0" presStyleCnt="2"/>
      <dgm:spPr/>
      <dgm:t>
        <a:bodyPr/>
        <a:lstStyle/>
        <a:p>
          <a:endParaRPr lang="zh-TW" altLang="en-US"/>
        </a:p>
      </dgm:t>
    </dgm:pt>
    <dgm:pt modelId="{58200EC4-3DDE-4409-AAA7-68ABBAB15E49}" type="pres">
      <dgm:prSet presAssocID="{6C50A3B1-3A05-47CF-A4EA-D5AA3D88A4EB}" presName="parentText" presStyleLbl="node1" presStyleIdx="0" presStyleCnt="2">
        <dgm:presLayoutVars>
          <dgm:chMax val="0"/>
          <dgm:bulletEnabled val="1"/>
        </dgm:presLayoutVars>
      </dgm:prSet>
      <dgm:spPr/>
      <dgm:t>
        <a:bodyPr/>
        <a:lstStyle/>
        <a:p>
          <a:endParaRPr lang="zh-TW" altLang="en-US"/>
        </a:p>
      </dgm:t>
    </dgm:pt>
    <dgm:pt modelId="{7ED6DD8A-E746-4C5C-9217-5B50A1E84478}" type="pres">
      <dgm:prSet presAssocID="{6C50A3B1-3A05-47CF-A4EA-D5AA3D88A4EB}" presName="negativeSpace" presStyleCnt="0"/>
      <dgm:spPr/>
      <dgm:t>
        <a:bodyPr/>
        <a:lstStyle/>
        <a:p>
          <a:endParaRPr lang="zh-TW" altLang="en-US"/>
        </a:p>
      </dgm:t>
    </dgm:pt>
    <dgm:pt modelId="{108E05C3-D5D1-487C-B045-EBC23FD158E3}" type="pres">
      <dgm:prSet presAssocID="{6C50A3B1-3A05-47CF-A4EA-D5AA3D88A4EB}" presName="childText" presStyleLbl="conFgAcc1" presStyleIdx="0" presStyleCnt="2">
        <dgm:presLayoutVars>
          <dgm:bulletEnabled val="1"/>
        </dgm:presLayoutVars>
      </dgm:prSet>
      <dgm:spPr/>
      <dgm:t>
        <a:bodyPr/>
        <a:lstStyle/>
        <a:p>
          <a:endParaRPr lang="zh-TW" altLang="en-US"/>
        </a:p>
      </dgm:t>
    </dgm:pt>
    <dgm:pt modelId="{FBE6C373-1E04-4CE3-8658-723ECA0DDFB0}" type="pres">
      <dgm:prSet presAssocID="{46403405-A65E-4528-9D8C-0F8D27942DB0}" presName="spaceBetweenRectangles" presStyleCnt="0"/>
      <dgm:spPr/>
      <dgm:t>
        <a:bodyPr/>
        <a:lstStyle/>
        <a:p>
          <a:endParaRPr lang="zh-TW" altLang="en-US"/>
        </a:p>
      </dgm:t>
    </dgm:pt>
    <dgm:pt modelId="{7AF0F125-9F7E-45A7-A6E1-6C21D8C0A298}" type="pres">
      <dgm:prSet presAssocID="{B19CAC58-452C-4ED4-9815-FCEB0A1384A9}" presName="parentLin" presStyleCnt="0"/>
      <dgm:spPr/>
      <dgm:t>
        <a:bodyPr/>
        <a:lstStyle/>
        <a:p>
          <a:endParaRPr lang="zh-TW" altLang="en-US"/>
        </a:p>
      </dgm:t>
    </dgm:pt>
    <dgm:pt modelId="{4D323646-1733-4B96-B565-6B37BB9DB6C9}" type="pres">
      <dgm:prSet presAssocID="{B19CAC58-452C-4ED4-9815-FCEB0A1384A9}" presName="parentLeftMargin" presStyleLbl="node1" presStyleIdx="0" presStyleCnt="2"/>
      <dgm:spPr/>
      <dgm:t>
        <a:bodyPr/>
        <a:lstStyle/>
        <a:p>
          <a:endParaRPr lang="zh-TW" altLang="en-US"/>
        </a:p>
      </dgm:t>
    </dgm:pt>
    <dgm:pt modelId="{692E7FD8-4155-4B48-85F1-F927B48A0E64}" type="pres">
      <dgm:prSet presAssocID="{B19CAC58-452C-4ED4-9815-FCEB0A1384A9}" presName="parentText" presStyleLbl="node1" presStyleIdx="1" presStyleCnt="2">
        <dgm:presLayoutVars>
          <dgm:chMax val="0"/>
          <dgm:bulletEnabled val="1"/>
        </dgm:presLayoutVars>
      </dgm:prSet>
      <dgm:spPr/>
      <dgm:t>
        <a:bodyPr/>
        <a:lstStyle/>
        <a:p>
          <a:endParaRPr lang="zh-TW" altLang="en-US"/>
        </a:p>
      </dgm:t>
    </dgm:pt>
    <dgm:pt modelId="{81A0C873-6EF8-4991-AD30-F77409A2C105}" type="pres">
      <dgm:prSet presAssocID="{B19CAC58-452C-4ED4-9815-FCEB0A1384A9}" presName="negativeSpace" presStyleCnt="0"/>
      <dgm:spPr/>
      <dgm:t>
        <a:bodyPr/>
        <a:lstStyle/>
        <a:p>
          <a:endParaRPr lang="zh-TW" altLang="en-US"/>
        </a:p>
      </dgm:t>
    </dgm:pt>
    <dgm:pt modelId="{B7E272DB-C5DE-4A34-BFBD-208EDBEA9FB0}" type="pres">
      <dgm:prSet presAssocID="{B19CAC58-452C-4ED4-9815-FCEB0A1384A9}" presName="childText" presStyleLbl="conFgAcc1" presStyleIdx="1" presStyleCnt="2">
        <dgm:presLayoutVars>
          <dgm:bulletEnabled val="1"/>
        </dgm:presLayoutVars>
      </dgm:prSet>
      <dgm:spPr/>
      <dgm:t>
        <a:bodyPr/>
        <a:lstStyle/>
        <a:p>
          <a:endParaRPr lang="zh-TW" altLang="en-US"/>
        </a:p>
      </dgm:t>
    </dgm:pt>
  </dgm:ptLst>
  <dgm:cxnLst>
    <dgm:cxn modelId="{85ABF914-60C3-4A00-8954-5C5443116E32}" srcId="{3A635520-58F7-4D93-B4C2-CBD95FC5D7C0}" destId="{6C50A3B1-3A05-47CF-A4EA-D5AA3D88A4EB}" srcOrd="0" destOrd="0" parTransId="{1FD57801-FC3F-4044-B438-2A16E7C720A5}" sibTransId="{46403405-A65E-4528-9D8C-0F8D27942DB0}"/>
    <dgm:cxn modelId="{C213F627-5B0D-4712-A03E-2CA80541D936}" type="presOf" srcId="{CADC679F-7FC8-44FA-ABCA-5518F39E0CF5}" destId="{B7E272DB-C5DE-4A34-BFBD-208EDBEA9FB0}" srcOrd="0" destOrd="2" presId="urn:microsoft.com/office/officeart/2005/8/layout/list1"/>
    <dgm:cxn modelId="{B69CE3DC-877E-4CE7-8816-1BD925AF96D8}" type="presOf" srcId="{6C50A3B1-3A05-47CF-A4EA-D5AA3D88A4EB}" destId="{B536CF68-BF72-4717-91ED-9796921F324A}" srcOrd="0" destOrd="0" presId="urn:microsoft.com/office/officeart/2005/8/layout/list1"/>
    <dgm:cxn modelId="{E219E9A3-8D28-4168-9458-0329356313A6}" type="presOf" srcId="{3A635520-58F7-4D93-B4C2-CBD95FC5D7C0}" destId="{42A15C8F-B694-4024-85CD-237FDB2BB15A}" srcOrd="0" destOrd="0" presId="urn:microsoft.com/office/officeart/2005/8/layout/list1"/>
    <dgm:cxn modelId="{E8BD2AFA-7D22-4B39-99CC-ADB94EC5C913}" type="presOf" srcId="{B19CAC58-452C-4ED4-9815-FCEB0A1384A9}" destId="{692E7FD8-4155-4B48-85F1-F927B48A0E64}" srcOrd="1" destOrd="0" presId="urn:microsoft.com/office/officeart/2005/8/layout/list1"/>
    <dgm:cxn modelId="{84971E0B-6C55-4DBB-BDC8-B0C3E2950E4A}" srcId="{B19CAC58-452C-4ED4-9815-FCEB0A1384A9}" destId="{1469138D-455D-495D-81FF-A4D80EEE20CC}" srcOrd="1" destOrd="0" parTransId="{260C0C71-7DBB-477E-BD01-D7DB321B5A4C}" sibTransId="{1DCA5370-0CFD-42F6-910A-FA2D6A3212D8}"/>
    <dgm:cxn modelId="{0A74F957-B542-4EEC-88CD-6E312B032D13}" srcId="{3A635520-58F7-4D93-B4C2-CBD95FC5D7C0}" destId="{B19CAC58-452C-4ED4-9815-FCEB0A1384A9}" srcOrd="1" destOrd="0" parTransId="{D669F8DA-0665-42ED-BD09-9E4D08F83524}" sibTransId="{E2D1C73D-62D2-465D-A305-5B3D0A3256F5}"/>
    <dgm:cxn modelId="{E715C370-C7A3-4AF0-9823-C040DF48EA7B}" srcId="{6C50A3B1-3A05-47CF-A4EA-D5AA3D88A4EB}" destId="{69C57242-D568-442D-9E17-7E888DAA3314}" srcOrd="0" destOrd="0" parTransId="{31E419B7-EFB4-46CC-AC3E-48C8D6BC8F66}" sibTransId="{8306E23B-944B-449C-875B-ADBC4ECA283D}"/>
    <dgm:cxn modelId="{81CD5A9D-A3DD-44D4-88BB-2A733989FAD1}" srcId="{B19CAC58-452C-4ED4-9815-FCEB0A1384A9}" destId="{DB4DBAD0-E86F-4799-B861-46ACF29DFF1D}" srcOrd="0" destOrd="0" parTransId="{21135964-1A3E-4184-978B-6344600C7E5F}" sibTransId="{93E1FCF7-4267-4C20-A214-8EE5C548BB6A}"/>
    <dgm:cxn modelId="{AD78B8E1-AC24-46B4-BCD1-98EC921D9D24}" type="presOf" srcId="{B19CAC58-452C-4ED4-9815-FCEB0A1384A9}" destId="{4D323646-1733-4B96-B565-6B37BB9DB6C9}" srcOrd="0" destOrd="0" presId="urn:microsoft.com/office/officeart/2005/8/layout/list1"/>
    <dgm:cxn modelId="{D576C847-1D99-405D-B377-3C51AEF37FED}" type="presOf" srcId="{363F71E1-6F27-45BF-8203-21F0D13511AD}" destId="{108E05C3-D5D1-487C-B045-EBC23FD158E3}" srcOrd="0" destOrd="1" presId="urn:microsoft.com/office/officeart/2005/8/layout/list1"/>
    <dgm:cxn modelId="{1B85F750-BEDF-42CB-8071-FFC77339B2B4}" type="presOf" srcId="{1469138D-455D-495D-81FF-A4D80EEE20CC}" destId="{B7E272DB-C5DE-4A34-BFBD-208EDBEA9FB0}" srcOrd="0" destOrd="1" presId="urn:microsoft.com/office/officeart/2005/8/layout/list1"/>
    <dgm:cxn modelId="{BFAAFEE3-7C96-4EAE-BE29-B1BEF273B4C0}" srcId="{6C50A3B1-3A05-47CF-A4EA-D5AA3D88A4EB}" destId="{363F71E1-6F27-45BF-8203-21F0D13511AD}" srcOrd="1" destOrd="0" parTransId="{D5226193-8FE9-430E-890E-F278670AA9AB}" sibTransId="{204691E2-9C6D-42A9-8898-A1E80F9A8851}"/>
    <dgm:cxn modelId="{3020C6FE-F38F-4AA5-BFC7-C3ED406A6AF9}" type="presOf" srcId="{DB4DBAD0-E86F-4799-B861-46ACF29DFF1D}" destId="{B7E272DB-C5DE-4A34-BFBD-208EDBEA9FB0}" srcOrd="0" destOrd="0" presId="urn:microsoft.com/office/officeart/2005/8/layout/list1"/>
    <dgm:cxn modelId="{BE07C03D-6541-4A14-98AF-26366FBFCE1B}" type="presOf" srcId="{6C50A3B1-3A05-47CF-A4EA-D5AA3D88A4EB}" destId="{58200EC4-3DDE-4409-AAA7-68ABBAB15E49}" srcOrd="1" destOrd="0" presId="urn:microsoft.com/office/officeart/2005/8/layout/list1"/>
    <dgm:cxn modelId="{2626138E-2420-4067-BAA0-54339C60D0AF}" type="presOf" srcId="{69C57242-D568-442D-9E17-7E888DAA3314}" destId="{108E05C3-D5D1-487C-B045-EBC23FD158E3}" srcOrd="0" destOrd="0" presId="urn:microsoft.com/office/officeart/2005/8/layout/list1"/>
    <dgm:cxn modelId="{3283E926-E892-47FE-B818-BB270C3A9135}" srcId="{B19CAC58-452C-4ED4-9815-FCEB0A1384A9}" destId="{CADC679F-7FC8-44FA-ABCA-5518F39E0CF5}" srcOrd="2" destOrd="0" parTransId="{34ADE475-16C1-4EF9-B88B-FB57450DDB19}" sibTransId="{1208F330-A8BB-4C90-80A5-C0582076A2D7}"/>
    <dgm:cxn modelId="{3FA55E0B-CE37-4C9E-B532-9FCC271D3FAD}" type="presParOf" srcId="{42A15C8F-B694-4024-85CD-237FDB2BB15A}" destId="{1FAC58D9-EE86-4796-BAA3-B489695A7E09}" srcOrd="0" destOrd="0" presId="urn:microsoft.com/office/officeart/2005/8/layout/list1"/>
    <dgm:cxn modelId="{08A95A5E-368D-448F-A8DF-B1EE32BF9A14}" type="presParOf" srcId="{1FAC58D9-EE86-4796-BAA3-B489695A7E09}" destId="{B536CF68-BF72-4717-91ED-9796921F324A}" srcOrd="0" destOrd="0" presId="urn:microsoft.com/office/officeart/2005/8/layout/list1"/>
    <dgm:cxn modelId="{5CADE884-01FB-47FD-8608-8FD54ACA6D7B}" type="presParOf" srcId="{1FAC58D9-EE86-4796-BAA3-B489695A7E09}" destId="{58200EC4-3DDE-4409-AAA7-68ABBAB15E49}" srcOrd="1" destOrd="0" presId="urn:microsoft.com/office/officeart/2005/8/layout/list1"/>
    <dgm:cxn modelId="{178ADB73-63C3-44A2-97E9-D7E4C71BB24F}" type="presParOf" srcId="{42A15C8F-B694-4024-85CD-237FDB2BB15A}" destId="{7ED6DD8A-E746-4C5C-9217-5B50A1E84478}" srcOrd="1" destOrd="0" presId="urn:microsoft.com/office/officeart/2005/8/layout/list1"/>
    <dgm:cxn modelId="{9F8C8241-84E1-4041-9154-9A245DE9F250}" type="presParOf" srcId="{42A15C8F-B694-4024-85CD-237FDB2BB15A}" destId="{108E05C3-D5D1-487C-B045-EBC23FD158E3}" srcOrd="2" destOrd="0" presId="urn:microsoft.com/office/officeart/2005/8/layout/list1"/>
    <dgm:cxn modelId="{0B4A64EE-BB78-4D52-850F-7013B663D61B}" type="presParOf" srcId="{42A15C8F-B694-4024-85CD-237FDB2BB15A}" destId="{FBE6C373-1E04-4CE3-8658-723ECA0DDFB0}" srcOrd="3" destOrd="0" presId="urn:microsoft.com/office/officeart/2005/8/layout/list1"/>
    <dgm:cxn modelId="{DA87F549-D190-47A7-B7A1-F1604E0ACAF6}" type="presParOf" srcId="{42A15C8F-B694-4024-85CD-237FDB2BB15A}" destId="{7AF0F125-9F7E-45A7-A6E1-6C21D8C0A298}" srcOrd="4" destOrd="0" presId="urn:microsoft.com/office/officeart/2005/8/layout/list1"/>
    <dgm:cxn modelId="{E49870EA-730B-4353-80F6-D8D43BA249E2}" type="presParOf" srcId="{7AF0F125-9F7E-45A7-A6E1-6C21D8C0A298}" destId="{4D323646-1733-4B96-B565-6B37BB9DB6C9}" srcOrd="0" destOrd="0" presId="urn:microsoft.com/office/officeart/2005/8/layout/list1"/>
    <dgm:cxn modelId="{FD45640B-4A7C-4CE2-8D80-7CC58DD49418}" type="presParOf" srcId="{7AF0F125-9F7E-45A7-A6E1-6C21D8C0A298}" destId="{692E7FD8-4155-4B48-85F1-F927B48A0E64}" srcOrd="1" destOrd="0" presId="urn:microsoft.com/office/officeart/2005/8/layout/list1"/>
    <dgm:cxn modelId="{E1FC1711-6E18-4E88-BE9F-AA77304644CE}" type="presParOf" srcId="{42A15C8F-B694-4024-85CD-237FDB2BB15A}" destId="{81A0C873-6EF8-4991-AD30-F77409A2C105}" srcOrd="5" destOrd="0" presId="urn:microsoft.com/office/officeart/2005/8/layout/list1"/>
    <dgm:cxn modelId="{EE1132B4-17E5-4FD6-B2FF-DC77C84F0021}" type="presParOf" srcId="{42A15C8F-B694-4024-85CD-237FDB2BB15A}" destId="{B7E272DB-C5DE-4A34-BFBD-208EDBEA9FB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8CA863-70CD-4CC1-AC23-F422674A29BB}" type="doc">
      <dgm:prSet loTypeId="urn:microsoft.com/office/officeart/2008/layout/PictureStrips" loCatId="list" qsTypeId="urn:microsoft.com/office/officeart/2005/8/quickstyle/simple5" qsCatId="simple" csTypeId="urn:microsoft.com/office/officeart/2005/8/colors/colorful1" csCatId="colorful" phldr="1"/>
      <dgm:spPr/>
      <dgm:t>
        <a:bodyPr/>
        <a:lstStyle/>
        <a:p>
          <a:endParaRPr lang="zh-TW" altLang="en-US"/>
        </a:p>
      </dgm:t>
    </dgm:pt>
    <dgm:pt modelId="{FAF79A2B-1772-4F4F-9FF7-5AB4B24DB8EC}">
      <dgm:prSet phldrT="[文字]"/>
      <dgm:spPr/>
      <dgm:t>
        <a:bodyPr/>
        <a:lstStyle/>
        <a:p>
          <a:pPr algn="just"/>
          <a:r>
            <a:rPr lang="en-US" altLang="en-US" b="1" dirty="0" smtClean="0"/>
            <a:t>CDMA2000 1xRTT</a:t>
          </a:r>
          <a:endParaRPr lang="zh-TW" altLang="en-US" b="1" dirty="0"/>
        </a:p>
      </dgm:t>
    </dgm:pt>
    <dgm:pt modelId="{4950AF9C-2CD0-4508-9514-B96A3A2992D6}" type="parTrans" cxnId="{5242A0A6-E856-48BD-8783-72DE7E541C27}">
      <dgm:prSet/>
      <dgm:spPr/>
      <dgm:t>
        <a:bodyPr/>
        <a:lstStyle/>
        <a:p>
          <a:pPr algn="just"/>
          <a:endParaRPr lang="zh-TW" altLang="en-US" b="1"/>
        </a:p>
      </dgm:t>
    </dgm:pt>
    <dgm:pt modelId="{784CDEB2-BF6E-4BB8-A5D7-B8B81DCBB8FA}" type="sibTrans" cxnId="{5242A0A6-E856-48BD-8783-72DE7E541C27}">
      <dgm:prSet/>
      <dgm:spPr/>
      <dgm:t>
        <a:bodyPr/>
        <a:lstStyle/>
        <a:p>
          <a:pPr algn="just"/>
          <a:endParaRPr lang="zh-TW" altLang="en-US" b="1"/>
        </a:p>
      </dgm:t>
    </dgm:pt>
    <dgm:pt modelId="{D8C07E9F-3287-4E4D-BAD2-26398EE5F704}">
      <dgm:prSet phldrT="[文字]"/>
      <dgm:spPr/>
      <dgm:t>
        <a:bodyPr/>
        <a:lstStyle/>
        <a:p>
          <a:pPr algn="just"/>
          <a:r>
            <a:rPr lang="en-US" altLang="en-US" b="1" dirty="0" smtClean="0"/>
            <a:t>EDGE</a:t>
          </a:r>
          <a:endParaRPr lang="zh-TW" altLang="en-US" b="1" dirty="0"/>
        </a:p>
      </dgm:t>
    </dgm:pt>
    <dgm:pt modelId="{2DD6A686-7090-4DE9-9E66-C8FB9BCDEC3A}" type="parTrans" cxnId="{94D32445-1CEF-4257-96EB-F2B2A8EA9F52}">
      <dgm:prSet/>
      <dgm:spPr/>
      <dgm:t>
        <a:bodyPr/>
        <a:lstStyle/>
        <a:p>
          <a:pPr algn="just"/>
          <a:endParaRPr lang="zh-TW" altLang="en-US" b="1"/>
        </a:p>
      </dgm:t>
    </dgm:pt>
    <dgm:pt modelId="{017D8703-AF3B-4AFE-B61A-6D8D1EB49DE4}" type="sibTrans" cxnId="{94D32445-1CEF-4257-96EB-F2B2A8EA9F52}">
      <dgm:prSet/>
      <dgm:spPr/>
      <dgm:t>
        <a:bodyPr/>
        <a:lstStyle/>
        <a:p>
          <a:pPr algn="just"/>
          <a:endParaRPr lang="zh-TW" altLang="en-US" b="1"/>
        </a:p>
      </dgm:t>
    </dgm:pt>
    <dgm:pt modelId="{C47E5712-49B8-41B8-893B-2D2FB13EF26F}">
      <dgm:prSet phldrT="[文字]"/>
      <dgm:spPr/>
      <dgm:t>
        <a:bodyPr/>
        <a:lstStyle/>
        <a:p>
          <a:pPr algn="just"/>
          <a:r>
            <a:rPr lang="zh-TW" altLang="en-US" b="1" dirty="0" smtClean="0"/>
            <a:t>以</a:t>
          </a:r>
          <a:r>
            <a:rPr lang="en-US" altLang="en-US" b="1" dirty="0" smtClean="0"/>
            <a:t>CDMA</a:t>
          </a:r>
          <a:r>
            <a:rPr lang="zh-TW" altLang="en-US" b="1" dirty="0" smtClean="0"/>
            <a:t>平台為基礎， 是日後</a:t>
          </a:r>
          <a:r>
            <a:rPr lang="en-US" altLang="en-US" b="1" dirty="0" smtClean="0"/>
            <a:t>3G</a:t>
          </a:r>
          <a:r>
            <a:rPr lang="zh-TW" altLang="en-US" b="1" dirty="0" smtClean="0"/>
            <a:t>技術之一的</a:t>
          </a:r>
          <a:r>
            <a:rPr lang="en-US" altLang="en-US" b="1" dirty="0" smtClean="0"/>
            <a:t>CDMA2000</a:t>
          </a:r>
          <a:r>
            <a:rPr lang="zh-TW" altLang="en-US" b="1" dirty="0" smtClean="0"/>
            <a:t>之技術核心，其最高</a:t>
          </a:r>
          <a:r>
            <a:rPr lang="en-US" altLang="en-US" b="1" dirty="0" smtClean="0"/>
            <a:t>153.6 Kbps </a:t>
          </a:r>
          <a:r>
            <a:rPr lang="zh-TW" altLang="en-US" b="1" dirty="0" smtClean="0"/>
            <a:t>數據速率雖已達</a:t>
          </a:r>
          <a:r>
            <a:rPr lang="en-US" altLang="en-US" b="1" dirty="0" smtClean="0"/>
            <a:t>3G</a:t>
          </a:r>
          <a:r>
            <a:rPr lang="zh-TW" altLang="en-US" b="1" dirty="0" smtClean="0"/>
            <a:t>技術標準，但與其他</a:t>
          </a:r>
          <a:r>
            <a:rPr lang="en-US" altLang="en-US" b="1" dirty="0" smtClean="0"/>
            <a:t>3G</a:t>
          </a:r>
          <a:r>
            <a:rPr lang="zh-TW" altLang="en-US" b="1" dirty="0" smtClean="0"/>
            <a:t>標準相比仍然明顯較慢，故被認為是</a:t>
          </a:r>
          <a:r>
            <a:rPr lang="en-US" altLang="en-US" b="1" dirty="0" smtClean="0"/>
            <a:t>2.75G </a:t>
          </a:r>
          <a:r>
            <a:rPr lang="zh-TW" altLang="en-US" b="1" dirty="0" smtClean="0"/>
            <a:t>技術。</a:t>
          </a:r>
          <a:endParaRPr lang="zh-TW" altLang="en-US" b="1" dirty="0"/>
        </a:p>
      </dgm:t>
    </dgm:pt>
    <dgm:pt modelId="{0BE431CC-28B7-4C39-95D4-B203295A02D0}" type="parTrans" cxnId="{9F05D455-D5AA-4B0B-B909-68E74581800A}">
      <dgm:prSet/>
      <dgm:spPr/>
      <dgm:t>
        <a:bodyPr/>
        <a:lstStyle/>
        <a:p>
          <a:pPr algn="just"/>
          <a:endParaRPr lang="zh-TW" altLang="en-US" b="1"/>
        </a:p>
      </dgm:t>
    </dgm:pt>
    <dgm:pt modelId="{19E45106-2C7F-4730-9031-3F2A76FE5E92}" type="sibTrans" cxnId="{9F05D455-D5AA-4B0B-B909-68E74581800A}">
      <dgm:prSet/>
      <dgm:spPr/>
      <dgm:t>
        <a:bodyPr/>
        <a:lstStyle/>
        <a:p>
          <a:pPr algn="just"/>
          <a:endParaRPr lang="zh-TW" altLang="en-US" b="1"/>
        </a:p>
      </dgm:t>
    </dgm:pt>
    <dgm:pt modelId="{E2A1D76D-3C5E-482C-9647-5F0AA3CDAFBE}">
      <dgm:prSet phldrT="[文字]"/>
      <dgm:spPr/>
      <dgm:t>
        <a:bodyPr/>
        <a:lstStyle/>
        <a:p>
          <a:pPr algn="just"/>
          <a:r>
            <a:rPr lang="zh-TW" altLang="en-US" b="1" dirty="0" smtClean="0"/>
            <a:t>是</a:t>
          </a:r>
          <a:r>
            <a:rPr lang="en-US" altLang="en-US" b="1" dirty="0" smtClean="0"/>
            <a:t>GPRS</a:t>
          </a:r>
          <a:r>
            <a:rPr lang="zh-TW" altLang="en-US" b="1" dirty="0" smtClean="0"/>
            <a:t>架構的延伸，其最高傳輸速度可達</a:t>
          </a:r>
          <a:r>
            <a:rPr lang="en-US" altLang="en-US" b="1" dirty="0" smtClean="0"/>
            <a:t>384 Kbps</a:t>
          </a:r>
          <a:r>
            <a:rPr lang="zh-TW" altLang="en-US" b="1" dirty="0" smtClean="0"/>
            <a:t>，主要優勢在於能夠充分利用現有的</a:t>
          </a:r>
          <a:r>
            <a:rPr lang="en-US" altLang="en-US" b="1" dirty="0" smtClean="0"/>
            <a:t>GSM</a:t>
          </a:r>
          <a:r>
            <a:rPr lang="zh-TW" altLang="en-US" b="1" dirty="0" smtClean="0"/>
            <a:t>資源，還能夠與其後</a:t>
          </a:r>
          <a:r>
            <a:rPr lang="en-US" altLang="en-US" b="1" dirty="0" smtClean="0"/>
            <a:t>3G</a:t>
          </a:r>
          <a:r>
            <a:rPr lang="zh-TW" altLang="en-US" b="1" dirty="0" smtClean="0"/>
            <a:t>的</a:t>
          </a:r>
          <a:r>
            <a:rPr lang="en-US" altLang="en-US" b="1" dirty="0" smtClean="0"/>
            <a:t>W-CDMA</a:t>
          </a:r>
          <a:r>
            <a:rPr lang="zh-TW" altLang="en-US" b="1" dirty="0" smtClean="0"/>
            <a:t>標準共存。</a:t>
          </a:r>
          <a:endParaRPr lang="zh-TW" altLang="en-US" b="1" dirty="0"/>
        </a:p>
      </dgm:t>
    </dgm:pt>
    <dgm:pt modelId="{1555A14E-E458-474A-83C9-4FE51FA8120E}" type="parTrans" cxnId="{BEBBAE4B-D689-4AFD-B95B-D4E34AA6E79F}">
      <dgm:prSet/>
      <dgm:spPr/>
      <dgm:t>
        <a:bodyPr/>
        <a:lstStyle/>
        <a:p>
          <a:pPr algn="just"/>
          <a:endParaRPr lang="zh-TW" altLang="en-US" b="1"/>
        </a:p>
      </dgm:t>
    </dgm:pt>
    <dgm:pt modelId="{FDFAB440-6B24-4009-B19F-F9142C4B37D4}" type="sibTrans" cxnId="{BEBBAE4B-D689-4AFD-B95B-D4E34AA6E79F}">
      <dgm:prSet/>
      <dgm:spPr/>
      <dgm:t>
        <a:bodyPr/>
        <a:lstStyle/>
        <a:p>
          <a:pPr algn="just"/>
          <a:endParaRPr lang="zh-TW" altLang="en-US" b="1"/>
        </a:p>
      </dgm:t>
    </dgm:pt>
    <dgm:pt modelId="{6E64257E-AD9F-489D-9AD1-F21C6FA74FEF}" type="pres">
      <dgm:prSet presAssocID="{788CA863-70CD-4CC1-AC23-F422674A29BB}" presName="Name0" presStyleCnt="0">
        <dgm:presLayoutVars>
          <dgm:dir/>
          <dgm:resizeHandles val="exact"/>
        </dgm:presLayoutVars>
      </dgm:prSet>
      <dgm:spPr/>
      <dgm:t>
        <a:bodyPr/>
        <a:lstStyle/>
        <a:p>
          <a:endParaRPr lang="zh-TW" altLang="en-US"/>
        </a:p>
      </dgm:t>
    </dgm:pt>
    <dgm:pt modelId="{9601DCF2-BDBD-4270-9754-8733B576B4A4}" type="pres">
      <dgm:prSet presAssocID="{FAF79A2B-1772-4F4F-9FF7-5AB4B24DB8EC}" presName="composite" presStyleCnt="0"/>
      <dgm:spPr/>
    </dgm:pt>
    <dgm:pt modelId="{665648A3-3B4F-4C5A-B19E-42F8806EAA4A}" type="pres">
      <dgm:prSet presAssocID="{FAF79A2B-1772-4F4F-9FF7-5AB4B24DB8EC}" presName="rect1" presStyleLbl="trAlignAcc1" presStyleIdx="0" presStyleCnt="2">
        <dgm:presLayoutVars>
          <dgm:bulletEnabled val="1"/>
        </dgm:presLayoutVars>
      </dgm:prSet>
      <dgm:spPr/>
      <dgm:t>
        <a:bodyPr/>
        <a:lstStyle/>
        <a:p>
          <a:endParaRPr lang="zh-TW" altLang="en-US"/>
        </a:p>
      </dgm:t>
    </dgm:pt>
    <dgm:pt modelId="{C9A85A9F-454E-40E6-8ED0-A3181D64094C}" type="pres">
      <dgm:prSet presAssocID="{FAF79A2B-1772-4F4F-9FF7-5AB4B24DB8EC}" presName="rect2" presStyleLbl="fgImgPlac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zh-TW" altLang="en-US"/>
        </a:p>
      </dgm:t>
    </dgm:pt>
    <dgm:pt modelId="{7845838C-7A1B-4147-8C9A-58481E285D29}" type="pres">
      <dgm:prSet presAssocID="{784CDEB2-BF6E-4BB8-A5D7-B8B81DCBB8FA}" presName="sibTrans" presStyleCnt="0"/>
      <dgm:spPr/>
    </dgm:pt>
    <dgm:pt modelId="{9A6704FC-8E1B-4013-99EC-2B0FA1CABE93}" type="pres">
      <dgm:prSet presAssocID="{D8C07E9F-3287-4E4D-BAD2-26398EE5F704}" presName="composite" presStyleCnt="0"/>
      <dgm:spPr/>
    </dgm:pt>
    <dgm:pt modelId="{D5B17852-17B7-4685-86DB-9DDEBF8A007C}" type="pres">
      <dgm:prSet presAssocID="{D8C07E9F-3287-4E4D-BAD2-26398EE5F704}" presName="rect1" presStyleLbl="trAlignAcc1" presStyleIdx="1" presStyleCnt="2">
        <dgm:presLayoutVars>
          <dgm:bulletEnabled val="1"/>
        </dgm:presLayoutVars>
      </dgm:prSet>
      <dgm:spPr/>
      <dgm:t>
        <a:bodyPr/>
        <a:lstStyle/>
        <a:p>
          <a:endParaRPr lang="zh-TW" altLang="en-US"/>
        </a:p>
      </dgm:t>
    </dgm:pt>
    <dgm:pt modelId="{C6C3D80C-52ED-4F53-9FD2-95D1331ED3CF}" type="pres">
      <dgm:prSet presAssocID="{D8C07E9F-3287-4E4D-BAD2-26398EE5F704}" presName="rect2" presStyleLbl="fgImgPlace1" presStyleIdx="1" presStyleCnt="2"/>
      <dgm:spPr>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t>
        <a:bodyPr/>
        <a:lstStyle/>
        <a:p>
          <a:endParaRPr lang="zh-TW" altLang="en-US"/>
        </a:p>
      </dgm:t>
    </dgm:pt>
  </dgm:ptLst>
  <dgm:cxnLst>
    <dgm:cxn modelId="{47288905-84E7-4648-A98C-96A7A91A300A}" type="presOf" srcId="{D8C07E9F-3287-4E4D-BAD2-26398EE5F704}" destId="{D5B17852-17B7-4685-86DB-9DDEBF8A007C}" srcOrd="0" destOrd="0" presId="urn:microsoft.com/office/officeart/2008/layout/PictureStrips"/>
    <dgm:cxn modelId="{94D32445-1CEF-4257-96EB-F2B2A8EA9F52}" srcId="{788CA863-70CD-4CC1-AC23-F422674A29BB}" destId="{D8C07E9F-3287-4E4D-BAD2-26398EE5F704}" srcOrd="1" destOrd="0" parTransId="{2DD6A686-7090-4DE9-9E66-C8FB9BCDEC3A}" sibTransId="{017D8703-AF3B-4AFE-B61A-6D8D1EB49DE4}"/>
    <dgm:cxn modelId="{0513BB6A-B07B-49EE-B01E-44223BCCA4A7}" type="presOf" srcId="{E2A1D76D-3C5E-482C-9647-5F0AA3CDAFBE}" destId="{D5B17852-17B7-4685-86DB-9DDEBF8A007C}" srcOrd="0" destOrd="1" presId="urn:microsoft.com/office/officeart/2008/layout/PictureStrips"/>
    <dgm:cxn modelId="{6DEC6C5F-9917-4120-B408-8FF588C084E0}" type="presOf" srcId="{788CA863-70CD-4CC1-AC23-F422674A29BB}" destId="{6E64257E-AD9F-489D-9AD1-F21C6FA74FEF}" srcOrd="0" destOrd="0" presId="urn:microsoft.com/office/officeart/2008/layout/PictureStrips"/>
    <dgm:cxn modelId="{9F05D455-D5AA-4B0B-B909-68E74581800A}" srcId="{FAF79A2B-1772-4F4F-9FF7-5AB4B24DB8EC}" destId="{C47E5712-49B8-41B8-893B-2D2FB13EF26F}" srcOrd="0" destOrd="0" parTransId="{0BE431CC-28B7-4C39-95D4-B203295A02D0}" sibTransId="{19E45106-2C7F-4730-9031-3F2A76FE5E92}"/>
    <dgm:cxn modelId="{12F7695F-1047-4167-A7AD-ECC2BB5B4981}" type="presOf" srcId="{C47E5712-49B8-41B8-893B-2D2FB13EF26F}" destId="{665648A3-3B4F-4C5A-B19E-42F8806EAA4A}" srcOrd="0" destOrd="1" presId="urn:microsoft.com/office/officeart/2008/layout/PictureStrips"/>
    <dgm:cxn modelId="{5242A0A6-E856-48BD-8783-72DE7E541C27}" srcId="{788CA863-70CD-4CC1-AC23-F422674A29BB}" destId="{FAF79A2B-1772-4F4F-9FF7-5AB4B24DB8EC}" srcOrd="0" destOrd="0" parTransId="{4950AF9C-2CD0-4508-9514-B96A3A2992D6}" sibTransId="{784CDEB2-BF6E-4BB8-A5D7-B8B81DCBB8FA}"/>
    <dgm:cxn modelId="{A9A45442-EBB8-4F79-94A8-3AE4D8D468E1}" type="presOf" srcId="{FAF79A2B-1772-4F4F-9FF7-5AB4B24DB8EC}" destId="{665648A3-3B4F-4C5A-B19E-42F8806EAA4A}" srcOrd="0" destOrd="0" presId="urn:microsoft.com/office/officeart/2008/layout/PictureStrips"/>
    <dgm:cxn modelId="{BEBBAE4B-D689-4AFD-B95B-D4E34AA6E79F}" srcId="{D8C07E9F-3287-4E4D-BAD2-26398EE5F704}" destId="{E2A1D76D-3C5E-482C-9647-5F0AA3CDAFBE}" srcOrd="0" destOrd="0" parTransId="{1555A14E-E458-474A-83C9-4FE51FA8120E}" sibTransId="{FDFAB440-6B24-4009-B19F-F9142C4B37D4}"/>
    <dgm:cxn modelId="{F80CE0D9-8A24-4FB2-BFF0-3FF185ECE7DB}" type="presParOf" srcId="{6E64257E-AD9F-489D-9AD1-F21C6FA74FEF}" destId="{9601DCF2-BDBD-4270-9754-8733B576B4A4}" srcOrd="0" destOrd="0" presId="urn:microsoft.com/office/officeart/2008/layout/PictureStrips"/>
    <dgm:cxn modelId="{7FD379EA-DE01-4447-B8BD-9AA03EF4C83A}" type="presParOf" srcId="{9601DCF2-BDBD-4270-9754-8733B576B4A4}" destId="{665648A3-3B4F-4C5A-B19E-42F8806EAA4A}" srcOrd="0" destOrd="0" presId="urn:microsoft.com/office/officeart/2008/layout/PictureStrips"/>
    <dgm:cxn modelId="{E17F933C-9AEA-4368-8895-F3818BA99D66}" type="presParOf" srcId="{9601DCF2-BDBD-4270-9754-8733B576B4A4}" destId="{C9A85A9F-454E-40E6-8ED0-A3181D64094C}" srcOrd="1" destOrd="0" presId="urn:microsoft.com/office/officeart/2008/layout/PictureStrips"/>
    <dgm:cxn modelId="{9614EA15-0974-4AED-BFEA-37C64645F47B}" type="presParOf" srcId="{6E64257E-AD9F-489D-9AD1-F21C6FA74FEF}" destId="{7845838C-7A1B-4147-8C9A-58481E285D29}" srcOrd="1" destOrd="0" presId="urn:microsoft.com/office/officeart/2008/layout/PictureStrips"/>
    <dgm:cxn modelId="{E7FA0761-D44D-43BF-B770-2A93269F4772}" type="presParOf" srcId="{6E64257E-AD9F-489D-9AD1-F21C6FA74FEF}" destId="{9A6704FC-8E1B-4013-99EC-2B0FA1CABE93}" srcOrd="2" destOrd="0" presId="urn:microsoft.com/office/officeart/2008/layout/PictureStrips"/>
    <dgm:cxn modelId="{1F6ECD0D-DDA7-42DB-A6F5-E189A6C4A08C}" type="presParOf" srcId="{9A6704FC-8E1B-4013-99EC-2B0FA1CABE93}" destId="{D5B17852-17B7-4685-86DB-9DDEBF8A007C}" srcOrd="0" destOrd="0" presId="urn:microsoft.com/office/officeart/2008/layout/PictureStrips"/>
    <dgm:cxn modelId="{FAD7D467-AFEC-4E39-8277-A5A351FA1105}" type="presParOf" srcId="{9A6704FC-8E1B-4013-99EC-2B0FA1CABE93}" destId="{C6C3D80C-52ED-4F53-9FD2-95D1331ED3C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49C12B-3480-4EE9-9FB1-F05758599D14}" type="doc">
      <dgm:prSet loTypeId="urn:microsoft.com/office/officeart/2005/8/layout/process1" loCatId="process" qsTypeId="urn:microsoft.com/office/officeart/2005/8/quickstyle/simple4" qsCatId="simple" csTypeId="urn:microsoft.com/office/officeart/2005/8/colors/colorful5" csCatId="colorful" phldr="1"/>
      <dgm:spPr/>
      <dgm:t>
        <a:bodyPr/>
        <a:lstStyle/>
        <a:p>
          <a:endParaRPr lang="zh-TW" altLang="en-US"/>
        </a:p>
      </dgm:t>
    </dgm:pt>
    <dgm:pt modelId="{674B426F-32AA-4C7E-9176-9774EEB9541F}">
      <dgm:prSet phldrT="[文字]"/>
      <dgm:spPr/>
      <dgm:t>
        <a:bodyPr/>
        <a:lstStyle/>
        <a:p>
          <a:r>
            <a:rPr lang="en-US" altLang="zh-TW" b="1" dirty="0" smtClean="0"/>
            <a:t>W-CDMA</a:t>
          </a:r>
          <a:endParaRPr lang="zh-TW" altLang="en-US" b="1" dirty="0"/>
        </a:p>
      </dgm:t>
    </dgm:pt>
    <dgm:pt modelId="{3549827A-BF82-4D20-962E-8089D9DF1C20}" type="parTrans" cxnId="{B9EDF803-9F43-4D55-8AEE-551B6BB7BE09}">
      <dgm:prSet/>
      <dgm:spPr/>
      <dgm:t>
        <a:bodyPr/>
        <a:lstStyle/>
        <a:p>
          <a:endParaRPr lang="zh-TW" altLang="en-US" b="1"/>
        </a:p>
      </dgm:t>
    </dgm:pt>
    <dgm:pt modelId="{D4E07E11-1336-4448-96BC-F2F73CA0233F}" type="sibTrans" cxnId="{B9EDF803-9F43-4D55-8AEE-551B6BB7BE09}">
      <dgm:prSet/>
      <dgm:spPr/>
      <dgm:t>
        <a:bodyPr/>
        <a:lstStyle/>
        <a:p>
          <a:endParaRPr lang="zh-TW" altLang="en-US" b="1"/>
        </a:p>
      </dgm:t>
    </dgm:pt>
    <dgm:pt modelId="{A0D04B90-4C74-45A7-BBDB-02334C3F8F8B}">
      <dgm:prSet phldrT="[文字]"/>
      <dgm:spPr/>
      <dgm:t>
        <a:bodyPr/>
        <a:lstStyle/>
        <a:p>
          <a:r>
            <a:rPr lang="en-US" altLang="zh-TW" b="1" dirty="0" smtClean="0"/>
            <a:t>CDMA2000</a:t>
          </a:r>
          <a:endParaRPr lang="zh-TW" altLang="en-US" b="1" dirty="0"/>
        </a:p>
      </dgm:t>
    </dgm:pt>
    <dgm:pt modelId="{079D17D1-7DD7-46B1-82B8-BD1AD72FD005}" type="parTrans" cxnId="{9520A471-DF55-404D-BD9F-C72AE32FBAD4}">
      <dgm:prSet/>
      <dgm:spPr/>
      <dgm:t>
        <a:bodyPr/>
        <a:lstStyle/>
        <a:p>
          <a:endParaRPr lang="zh-TW" altLang="en-US" b="1"/>
        </a:p>
      </dgm:t>
    </dgm:pt>
    <dgm:pt modelId="{B328EA52-DC3C-480E-A672-36A42924FDCC}" type="sibTrans" cxnId="{9520A471-DF55-404D-BD9F-C72AE32FBAD4}">
      <dgm:prSet/>
      <dgm:spPr/>
      <dgm:t>
        <a:bodyPr/>
        <a:lstStyle/>
        <a:p>
          <a:endParaRPr lang="zh-TW" altLang="en-US" b="1"/>
        </a:p>
      </dgm:t>
    </dgm:pt>
    <dgm:pt modelId="{50145952-0535-47BD-A3A7-8429AFAD50EE}">
      <dgm:prSet phldrT="[文字]"/>
      <dgm:spPr/>
      <dgm:t>
        <a:bodyPr/>
        <a:lstStyle/>
        <a:p>
          <a:r>
            <a:rPr lang="en-US" altLang="zh-TW" b="1" dirty="0" smtClean="0"/>
            <a:t>TDS-CDMA</a:t>
          </a:r>
          <a:endParaRPr lang="zh-TW" altLang="en-US" b="1" dirty="0"/>
        </a:p>
      </dgm:t>
    </dgm:pt>
    <dgm:pt modelId="{E76C8BB4-C43E-4C94-82B8-6CA94EC8ED09}" type="parTrans" cxnId="{95BD36A4-3610-4335-B5EB-DBFF4A001336}">
      <dgm:prSet/>
      <dgm:spPr/>
      <dgm:t>
        <a:bodyPr/>
        <a:lstStyle/>
        <a:p>
          <a:endParaRPr lang="zh-TW" altLang="en-US" b="1"/>
        </a:p>
      </dgm:t>
    </dgm:pt>
    <dgm:pt modelId="{15C16902-224C-48F5-808D-73EB3307F782}" type="sibTrans" cxnId="{95BD36A4-3610-4335-B5EB-DBFF4A001336}">
      <dgm:prSet/>
      <dgm:spPr/>
      <dgm:t>
        <a:bodyPr/>
        <a:lstStyle/>
        <a:p>
          <a:endParaRPr lang="zh-TW" altLang="en-US" b="1"/>
        </a:p>
      </dgm:t>
    </dgm:pt>
    <dgm:pt modelId="{7270442E-BCC2-4C25-84F2-CD700125805B}" type="pres">
      <dgm:prSet presAssocID="{4B49C12B-3480-4EE9-9FB1-F05758599D14}" presName="Name0" presStyleCnt="0">
        <dgm:presLayoutVars>
          <dgm:dir/>
          <dgm:resizeHandles val="exact"/>
        </dgm:presLayoutVars>
      </dgm:prSet>
      <dgm:spPr/>
      <dgm:t>
        <a:bodyPr/>
        <a:lstStyle/>
        <a:p>
          <a:endParaRPr lang="zh-TW" altLang="en-US"/>
        </a:p>
      </dgm:t>
    </dgm:pt>
    <dgm:pt modelId="{3219E54A-A125-4CF0-BC47-8C82D6F84B2B}" type="pres">
      <dgm:prSet presAssocID="{674B426F-32AA-4C7E-9176-9774EEB9541F}" presName="node" presStyleLbl="node1" presStyleIdx="0" presStyleCnt="3">
        <dgm:presLayoutVars>
          <dgm:bulletEnabled val="1"/>
        </dgm:presLayoutVars>
      </dgm:prSet>
      <dgm:spPr/>
      <dgm:t>
        <a:bodyPr/>
        <a:lstStyle/>
        <a:p>
          <a:endParaRPr lang="zh-TW" altLang="en-US"/>
        </a:p>
      </dgm:t>
    </dgm:pt>
    <dgm:pt modelId="{B0061FC2-8B15-499E-89EF-13311C5BED69}" type="pres">
      <dgm:prSet presAssocID="{D4E07E11-1336-4448-96BC-F2F73CA0233F}" presName="sibTrans" presStyleLbl="sibTrans2D1" presStyleIdx="0" presStyleCnt="2"/>
      <dgm:spPr/>
      <dgm:t>
        <a:bodyPr/>
        <a:lstStyle/>
        <a:p>
          <a:endParaRPr lang="zh-TW" altLang="en-US"/>
        </a:p>
      </dgm:t>
    </dgm:pt>
    <dgm:pt modelId="{04F8CEDC-E089-41F6-ABD4-E43160441E7E}" type="pres">
      <dgm:prSet presAssocID="{D4E07E11-1336-4448-96BC-F2F73CA0233F}" presName="connectorText" presStyleLbl="sibTrans2D1" presStyleIdx="0" presStyleCnt="2"/>
      <dgm:spPr/>
      <dgm:t>
        <a:bodyPr/>
        <a:lstStyle/>
        <a:p>
          <a:endParaRPr lang="zh-TW" altLang="en-US"/>
        </a:p>
      </dgm:t>
    </dgm:pt>
    <dgm:pt modelId="{721AE661-20BE-45BC-AC49-A802994F5FAB}" type="pres">
      <dgm:prSet presAssocID="{A0D04B90-4C74-45A7-BBDB-02334C3F8F8B}" presName="node" presStyleLbl="node1" presStyleIdx="1" presStyleCnt="3">
        <dgm:presLayoutVars>
          <dgm:bulletEnabled val="1"/>
        </dgm:presLayoutVars>
      </dgm:prSet>
      <dgm:spPr/>
      <dgm:t>
        <a:bodyPr/>
        <a:lstStyle/>
        <a:p>
          <a:endParaRPr lang="zh-TW" altLang="en-US"/>
        </a:p>
      </dgm:t>
    </dgm:pt>
    <dgm:pt modelId="{724260B7-942A-4799-A9E4-FC9FA7BF3EB3}" type="pres">
      <dgm:prSet presAssocID="{B328EA52-DC3C-480E-A672-36A42924FDCC}" presName="sibTrans" presStyleLbl="sibTrans2D1" presStyleIdx="1" presStyleCnt="2"/>
      <dgm:spPr/>
      <dgm:t>
        <a:bodyPr/>
        <a:lstStyle/>
        <a:p>
          <a:endParaRPr lang="zh-TW" altLang="en-US"/>
        </a:p>
      </dgm:t>
    </dgm:pt>
    <dgm:pt modelId="{E78B23A4-637A-47E2-82B9-5CDDA9E32A20}" type="pres">
      <dgm:prSet presAssocID="{B328EA52-DC3C-480E-A672-36A42924FDCC}" presName="connectorText" presStyleLbl="sibTrans2D1" presStyleIdx="1" presStyleCnt="2"/>
      <dgm:spPr/>
      <dgm:t>
        <a:bodyPr/>
        <a:lstStyle/>
        <a:p>
          <a:endParaRPr lang="zh-TW" altLang="en-US"/>
        </a:p>
      </dgm:t>
    </dgm:pt>
    <dgm:pt modelId="{9D34D291-1BEB-4063-B35F-09C1D08439D9}" type="pres">
      <dgm:prSet presAssocID="{50145952-0535-47BD-A3A7-8429AFAD50EE}" presName="node" presStyleLbl="node1" presStyleIdx="2" presStyleCnt="3">
        <dgm:presLayoutVars>
          <dgm:bulletEnabled val="1"/>
        </dgm:presLayoutVars>
      </dgm:prSet>
      <dgm:spPr/>
      <dgm:t>
        <a:bodyPr/>
        <a:lstStyle/>
        <a:p>
          <a:endParaRPr lang="zh-TW" altLang="en-US"/>
        </a:p>
      </dgm:t>
    </dgm:pt>
  </dgm:ptLst>
  <dgm:cxnLst>
    <dgm:cxn modelId="{95BD36A4-3610-4335-B5EB-DBFF4A001336}" srcId="{4B49C12B-3480-4EE9-9FB1-F05758599D14}" destId="{50145952-0535-47BD-A3A7-8429AFAD50EE}" srcOrd="2" destOrd="0" parTransId="{E76C8BB4-C43E-4C94-82B8-6CA94EC8ED09}" sibTransId="{15C16902-224C-48F5-808D-73EB3307F782}"/>
    <dgm:cxn modelId="{3F3558CD-3C72-434B-A579-3EEF3ACFCB2E}" type="presOf" srcId="{D4E07E11-1336-4448-96BC-F2F73CA0233F}" destId="{04F8CEDC-E089-41F6-ABD4-E43160441E7E}" srcOrd="1" destOrd="0" presId="urn:microsoft.com/office/officeart/2005/8/layout/process1"/>
    <dgm:cxn modelId="{FFAF8F1E-4C01-4CC3-984C-27BB1ACB84CD}" type="presOf" srcId="{4B49C12B-3480-4EE9-9FB1-F05758599D14}" destId="{7270442E-BCC2-4C25-84F2-CD700125805B}" srcOrd="0" destOrd="0" presId="urn:microsoft.com/office/officeart/2005/8/layout/process1"/>
    <dgm:cxn modelId="{B9EDF803-9F43-4D55-8AEE-551B6BB7BE09}" srcId="{4B49C12B-3480-4EE9-9FB1-F05758599D14}" destId="{674B426F-32AA-4C7E-9176-9774EEB9541F}" srcOrd="0" destOrd="0" parTransId="{3549827A-BF82-4D20-962E-8089D9DF1C20}" sibTransId="{D4E07E11-1336-4448-96BC-F2F73CA0233F}"/>
    <dgm:cxn modelId="{650EEEFA-1D74-4821-A53D-23EAA785F2AC}" type="presOf" srcId="{50145952-0535-47BD-A3A7-8429AFAD50EE}" destId="{9D34D291-1BEB-4063-B35F-09C1D08439D9}" srcOrd="0" destOrd="0" presId="urn:microsoft.com/office/officeart/2005/8/layout/process1"/>
    <dgm:cxn modelId="{4F4A91EA-D4C6-4272-98ED-78D8F95FDC47}" type="presOf" srcId="{674B426F-32AA-4C7E-9176-9774EEB9541F}" destId="{3219E54A-A125-4CF0-BC47-8C82D6F84B2B}" srcOrd="0" destOrd="0" presId="urn:microsoft.com/office/officeart/2005/8/layout/process1"/>
    <dgm:cxn modelId="{634E4091-8B12-4E22-949D-56FBB62DAD19}" type="presOf" srcId="{D4E07E11-1336-4448-96BC-F2F73CA0233F}" destId="{B0061FC2-8B15-499E-89EF-13311C5BED69}" srcOrd="0" destOrd="0" presId="urn:microsoft.com/office/officeart/2005/8/layout/process1"/>
    <dgm:cxn modelId="{0A6C81E3-DBA1-4B6D-AF20-1F5217E00D95}" type="presOf" srcId="{B328EA52-DC3C-480E-A672-36A42924FDCC}" destId="{724260B7-942A-4799-A9E4-FC9FA7BF3EB3}" srcOrd="0" destOrd="0" presId="urn:microsoft.com/office/officeart/2005/8/layout/process1"/>
    <dgm:cxn modelId="{DDABA772-DC8D-4215-B650-20C6BE5E7914}" type="presOf" srcId="{B328EA52-DC3C-480E-A672-36A42924FDCC}" destId="{E78B23A4-637A-47E2-82B9-5CDDA9E32A20}" srcOrd="1" destOrd="0" presId="urn:microsoft.com/office/officeart/2005/8/layout/process1"/>
    <dgm:cxn modelId="{6947FF7D-19BA-4E79-84C4-75F5ED1644F4}" type="presOf" srcId="{A0D04B90-4C74-45A7-BBDB-02334C3F8F8B}" destId="{721AE661-20BE-45BC-AC49-A802994F5FAB}" srcOrd="0" destOrd="0" presId="urn:microsoft.com/office/officeart/2005/8/layout/process1"/>
    <dgm:cxn modelId="{9520A471-DF55-404D-BD9F-C72AE32FBAD4}" srcId="{4B49C12B-3480-4EE9-9FB1-F05758599D14}" destId="{A0D04B90-4C74-45A7-BBDB-02334C3F8F8B}" srcOrd="1" destOrd="0" parTransId="{079D17D1-7DD7-46B1-82B8-BD1AD72FD005}" sibTransId="{B328EA52-DC3C-480E-A672-36A42924FDCC}"/>
    <dgm:cxn modelId="{52C85E51-76C5-4552-A3F5-F3D4FDB2C830}" type="presParOf" srcId="{7270442E-BCC2-4C25-84F2-CD700125805B}" destId="{3219E54A-A125-4CF0-BC47-8C82D6F84B2B}" srcOrd="0" destOrd="0" presId="urn:microsoft.com/office/officeart/2005/8/layout/process1"/>
    <dgm:cxn modelId="{BB18B7D3-D7DF-4D7F-8B07-7F851CABB5A6}" type="presParOf" srcId="{7270442E-BCC2-4C25-84F2-CD700125805B}" destId="{B0061FC2-8B15-499E-89EF-13311C5BED69}" srcOrd="1" destOrd="0" presId="urn:microsoft.com/office/officeart/2005/8/layout/process1"/>
    <dgm:cxn modelId="{D6967187-8839-42C8-AAA8-2D1A9CB0782B}" type="presParOf" srcId="{B0061FC2-8B15-499E-89EF-13311C5BED69}" destId="{04F8CEDC-E089-41F6-ABD4-E43160441E7E}" srcOrd="0" destOrd="0" presId="urn:microsoft.com/office/officeart/2005/8/layout/process1"/>
    <dgm:cxn modelId="{3AAADD42-80C3-4488-BEF6-A16081F898DC}" type="presParOf" srcId="{7270442E-BCC2-4C25-84F2-CD700125805B}" destId="{721AE661-20BE-45BC-AC49-A802994F5FAB}" srcOrd="2" destOrd="0" presId="urn:microsoft.com/office/officeart/2005/8/layout/process1"/>
    <dgm:cxn modelId="{ED114471-6605-4D4E-84E2-5A6D53018E20}" type="presParOf" srcId="{7270442E-BCC2-4C25-84F2-CD700125805B}" destId="{724260B7-942A-4799-A9E4-FC9FA7BF3EB3}" srcOrd="3" destOrd="0" presId="urn:microsoft.com/office/officeart/2005/8/layout/process1"/>
    <dgm:cxn modelId="{F36E0139-B51F-400F-85EE-E9CB45BDE8B2}" type="presParOf" srcId="{724260B7-942A-4799-A9E4-FC9FA7BF3EB3}" destId="{E78B23A4-637A-47E2-82B9-5CDDA9E32A20}" srcOrd="0" destOrd="0" presId="urn:microsoft.com/office/officeart/2005/8/layout/process1"/>
    <dgm:cxn modelId="{ECB08386-F370-41BB-ADBA-2219930C14AD}" type="presParOf" srcId="{7270442E-BCC2-4C25-84F2-CD700125805B}" destId="{9D34D291-1BEB-4063-B35F-09C1D08439D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7B2F33-50CC-4B8E-A422-76DFE923D143}"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zh-TW" altLang="en-US"/>
        </a:p>
      </dgm:t>
    </dgm:pt>
    <dgm:pt modelId="{F239CFA7-20A3-41CD-BA6E-96206033D739}">
      <dgm:prSet/>
      <dgm:spPr/>
      <dgm:t>
        <a:bodyPr/>
        <a:lstStyle/>
        <a:p>
          <a:pPr rtl="0"/>
          <a:r>
            <a:rPr lang="zh-TW" b="1" smtClean="0"/>
            <a:t>高頻寬</a:t>
          </a:r>
          <a:endParaRPr lang="zh-TW" b="1"/>
        </a:p>
      </dgm:t>
    </dgm:pt>
    <dgm:pt modelId="{49ADE9B4-9AA3-465E-8240-A22619647FA1}" type="parTrans" cxnId="{7CA75B87-05BB-4275-84F2-C69C54A8C93C}">
      <dgm:prSet/>
      <dgm:spPr/>
      <dgm:t>
        <a:bodyPr/>
        <a:lstStyle/>
        <a:p>
          <a:endParaRPr lang="zh-TW" altLang="en-US" b="1"/>
        </a:p>
      </dgm:t>
    </dgm:pt>
    <dgm:pt modelId="{A6A77DEC-AA95-4CD5-874E-B7BA7145650C}" type="sibTrans" cxnId="{7CA75B87-05BB-4275-84F2-C69C54A8C93C}">
      <dgm:prSet/>
      <dgm:spPr/>
      <dgm:t>
        <a:bodyPr/>
        <a:lstStyle/>
        <a:p>
          <a:endParaRPr lang="zh-TW" altLang="en-US" b="1"/>
        </a:p>
      </dgm:t>
    </dgm:pt>
    <dgm:pt modelId="{F70FD6EB-9021-4BAE-84A0-9F060FB1C758}">
      <dgm:prSet/>
      <dgm:spPr/>
      <dgm:t>
        <a:bodyPr/>
        <a:lstStyle/>
        <a:p>
          <a:pPr rtl="0"/>
          <a:r>
            <a:rPr lang="zh-TW" b="1" smtClean="0"/>
            <a:t>低延遲</a:t>
          </a:r>
          <a:endParaRPr lang="zh-TW" b="1"/>
        </a:p>
      </dgm:t>
    </dgm:pt>
    <dgm:pt modelId="{87719648-98E2-428F-8F72-47EC6AD3E9EC}" type="parTrans" cxnId="{4F858EEB-56C2-4AEC-9BE1-7C244C0D0B84}">
      <dgm:prSet/>
      <dgm:spPr/>
      <dgm:t>
        <a:bodyPr/>
        <a:lstStyle/>
        <a:p>
          <a:endParaRPr lang="zh-TW" altLang="en-US" b="1"/>
        </a:p>
      </dgm:t>
    </dgm:pt>
    <dgm:pt modelId="{CC1D98EF-0317-4962-AA10-B5A20D616055}" type="sibTrans" cxnId="{4F858EEB-56C2-4AEC-9BE1-7C244C0D0B84}">
      <dgm:prSet/>
      <dgm:spPr/>
      <dgm:t>
        <a:bodyPr/>
        <a:lstStyle/>
        <a:p>
          <a:endParaRPr lang="zh-TW" altLang="en-US" b="1"/>
        </a:p>
      </dgm:t>
    </dgm:pt>
    <dgm:pt modelId="{FC57B7C8-8073-488E-967B-69BAB7EA4AD7}">
      <dgm:prSet/>
      <dgm:spPr/>
      <dgm:t>
        <a:bodyPr/>
        <a:lstStyle/>
        <a:p>
          <a:pPr rtl="0"/>
          <a:r>
            <a:rPr lang="zh-TW" b="1" smtClean="0"/>
            <a:t>大連結</a:t>
          </a:r>
          <a:endParaRPr lang="zh-TW" b="1"/>
        </a:p>
      </dgm:t>
    </dgm:pt>
    <dgm:pt modelId="{B1EA1E7D-F5C9-48EB-A87D-97618DD9521B}" type="parTrans" cxnId="{5A70E881-2D36-42C6-B463-8401AAF67C8F}">
      <dgm:prSet/>
      <dgm:spPr/>
      <dgm:t>
        <a:bodyPr/>
        <a:lstStyle/>
        <a:p>
          <a:endParaRPr lang="zh-TW" altLang="en-US" b="1"/>
        </a:p>
      </dgm:t>
    </dgm:pt>
    <dgm:pt modelId="{EBE34B60-D17F-4929-953E-7E8C68336C31}" type="sibTrans" cxnId="{5A70E881-2D36-42C6-B463-8401AAF67C8F}">
      <dgm:prSet/>
      <dgm:spPr/>
      <dgm:t>
        <a:bodyPr/>
        <a:lstStyle/>
        <a:p>
          <a:endParaRPr lang="zh-TW" altLang="en-US" b="1"/>
        </a:p>
      </dgm:t>
    </dgm:pt>
    <dgm:pt modelId="{8CEABFAE-CBC7-4CAE-9782-5674F56B0D28}" type="pres">
      <dgm:prSet presAssocID="{957B2F33-50CC-4B8E-A422-76DFE923D143}" presName="CompostProcess" presStyleCnt="0">
        <dgm:presLayoutVars>
          <dgm:dir/>
          <dgm:resizeHandles val="exact"/>
        </dgm:presLayoutVars>
      </dgm:prSet>
      <dgm:spPr/>
      <dgm:t>
        <a:bodyPr/>
        <a:lstStyle/>
        <a:p>
          <a:endParaRPr lang="zh-TW" altLang="en-US"/>
        </a:p>
      </dgm:t>
    </dgm:pt>
    <dgm:pt modelId="{7669F3FD-DBF7-4586-BF40-399ED2D55F69}" type="pres">
      <dgm:prSet presAssocID="{957B2F33-50CC-4B8E-A422-76DFE923D143}" presName="arrow" presStyleLbl="bgShp" presStyleIdx="0" presStyleCnt="1"/>
      <dgm:spPr/>
    </dgm:pt>
    <dgm:pt modelId="{47288901-5E8F-4C14-AEE8-A13F43DB44B3}" type="pres">
      <dgm:prSet presAssocID="{957B2F33-50CC-4B8E-A422-76DFE923D143}" presName="linearProcess" presStyleCnt="0"/>
      <dgm:spPr/>
    </dgm:pt>
    <dgm:pt modelId="{2840235E-C9C2-4642-93AA-3F309773697F}" type="pres">
      <dgm:prSet presAssocID="{F239CFA7-20A3-41CD-BA6E-96206033D739}" presName="textNode" presStyleLbl="node1" presStyleIdx="0" presStyleCnt="3">
        <dgm:presLayoutVars>
          <dgm:bulletEnabled val="1"/>
        </dgm:presLayoutVars>
      </dgm:prSet>
      <dgm:spPr/>
      <dgm:t>
        <a:bodyPr/>
        <a:lstStyle/>
        <a:p>
          <a:endParaRPr lang="zh-TW" altLang="en-US"/>
        </a:p>
      </dgm:t>
    </dgm:pt>
    <dgm:pt modelId="{7C0FA764-4CF1-49A1-B767-1E2558CCE2D0}" type="pres">
      <dgm:prSet presAssocID="{A6A77DEC-AA95-4CD5-874E-B7BA7145650C}" presName="sibTrans" presStyleCnt="0"/>
      <dgm:spPr/>
    </dgm:pt>
    <dgm:pt modelId="{1443930C-DF70-4404-8CF9-7F34B7244EF4}" type="pres">
      <dgm:prSet presAssocID="{F70FD6EB-9021-4BAE-84A0-9F060FB1C758}" presName="textNode" presStyleLbl="node1" presStyleIdx="1" presStyleCnt="3">
        <dgm:presLayoutVars>
          <dgm:bulletEnabled val="1"/>
        </dgm:presLayoutVars>
      </dgm:prSet>
      <dgm:spPr/>
      <dgm:t>
        <a:bodyPr/>
        <a:lstStyle/>
        <a:p>
          <a:endParaRPr lang="zh-TW" altLang="en-US"/>
        </a:p>
      </dgm:t>
    </dgm:pt>
    <dgm:pt modelId="{34D0213C-8488-41C2-BA13-AA29C4DA8950}" type="pres">
      <dgm:prSet presAssocID="{CC1D98EF-0317-4962-AA10-B5A20D616055}" presName="sibTrans" presStyleCnt="0"/>
      <dgm:spPr/>
    </dgm:pt>
    <dgm:pt modelId="{3FCE810F-3867-4037-B836-93EDCAE5920D}" type="pres">
      <dgm:prSet presAssocID="{FC57B7C8-8073-488E-967B-69BAB7EA4AD7}" presName="textNode" presStyleLbl="node1" presStyleIdx="2" presStyleCnt="3">
        <dgm:presLayoutVars>
          <dgm:bulletEnabled val="1"/>
        </dgm:presLayoutVars>
      </dgm:prSet>
      <dgm:spPr/>
      <dgm:t>
        <a:bodyPr/>
        <a:lstStyle/>
        <a:p>
          <a:endParaRPr lang="zh-TW" altLang="en-US"/>
        </a:p>
      </dgm:t>
    </dgm:pt>
  </dgm:ptLst>
  <dgm:cxnLst>
    <dgm:cxn modelId="{5A70E881-2D36-42C6-B463-8401AAF67C8F}" srcId="{957B2F33-50CC-4B8E-A422-76DFE923D143}" destId="{FC57B7C8-8073-488E-967B-69BAB7EA4AD7}" srcOrd="2" destOrd="0" parTransId="{B1EA1E7D-F5C9-48EB-A87D-97618DD9521B}" sibTransId="{EBE34B60-D17F-4929-953E-7E8C68336C31}"/>
    <dgm:cxn modelId="{E8E72AF0-6094-46AB-91AF-6CCF6EAFCABE}" type="presOf" srcId="{957B2F33-50CC-4B8E-A422-76DFE923D143}" destId="{8CEABFAE-CBC7-4CAE-9782-5674F56B0D28}" srcOrd="0" destOrd="0" presId="urn:microsoft.com/office/officeart/2005/8/layout/hProcess9"/>
    <dgm:cxn modelId="{C9786A29-1613-4D9A-970C-49A37820D0A2}" type="presOf" srcId="{F239CFA7-20A3-41CD-BA6E-96206033D739}" destId="{2840235E-C9C2-4642-93AA-3F309773697F}" srcOrd="0" destOrd="0" presId="urn:microsoft.com/office/officeart/2005/8/layout/hProcess9"/>
    <dgm:cxn modelId="{FFB4522D-BEEE-4452-86A4-DA987DB3FAB8}" type="presOf" srcId="{F70FD6EB-9021-4BAE-84A0-9F060FB1C758}" destId="{1443930C-DF70-4404-8CF9-7F34B7244EF4}" srcOrd="0" destOrd="0" presId="urn:microsoft.com/office/officeart/2005/8/layout/hProcess9"/>
    <dgm:cxn modelId="{7CA75B87-05BB-4275-84F2-C69C54A8C93C}" srcId="{957B2F33-50CC-4B8E-A422-76DFE923D143}" destId="{F239CFA7-20A3-41CD-BA6E-96206033D739}" srcOrd="0" destOrd="0" parTransId="{49ADE9B4-9AA3-465E-8240-A22619647FA1}" sibTransId="{A6A77DEC-AA95-4CD5-874E-B7BA7145650C}"/>
    <dgm:cxn modelId="{4F858EEB-56C2-4AEC-9BE1-7C244C0D0B84}" srcId="{957B2F33-50CC-4B8E-A422-76DFE923D143}" destId="{F70FD6EB-9021-4BAE-84A0-9F060FB1C758}" srcOrd="1" destOrd="0" parTransId="{87719648-98E2-428F-8F72-47EC6AD3E9EC}" sibTransId="{CC1D98EF-0317-4962-AA10-B5A20D616055}"/>
    <dgm:cxn modelId="{00B3B1E7-B655-4CA5-B5D1-38C2EA8E63E6}" type="presOf" srcId="{FC57B7C8-8073-488E-967B-69BAB7EA4AD7}" destId="{3FCE810F-3867-4037-B836-93EDCAE5920D}" srcOrd="0" destOrd="0" presId="urn:microsoft.com/office/officeart/2005/8/layout/hProcess9"/>
    <dgm:cxn modelId="{F59DD7C2-2065-42BA-9728-176675BEEBD7}" type="presParOf" srcId="{8CEABFAE-CBC7-4CAE-9782-5674F56B0D28}" destId="{7669F3FD-DBF7-4586-BF40-399ED2D55F69}" srcOrd="0" destOrd="0" presId="urn:microsoft.com/office/officeart/2005/8/layout/hProcess9"/>
    <dgm:cxn modelId="{2D5B1F56-2B05-4A08-9743-8F0B3129D34B}" type="presParOf" srcId="{8CEABFAE-CBC7-4CAE-9782-5674F56B0D28}" destId="{47288901-5E8F-4C14-AEE8-A13F43DB44B3}" srcOrd="1" destOrd="0" presId="urn:microsoft.com/office/officeart/2005/8/layout/hProcess9"/>
    <dgm:cxn modelId="{97C77B8D-B118-4E1A-8213-8348FAEB0A86}" type="presParOf" srcId="{47288901-5E8F-4C14-AEE8-A13F43DB44B3}" destId="{2840235E-C9C2-4642-93AA-3F309773697F}" srcOrd="0" destOrd="0" presId="urn:microsoft.com/office/officeart/2005/8/layout/hProcess9"/>
    <dgm:cxn modelId="{65ED221E-32D4-4221-8394-94702962CE07}" type="presParOf" srcId="{47288901-5E8F-4C14-AEE8-A13F43DB44B3}" destId="{7C0FA764-4CF1-49A1-B767-1E2558CCE2D0}" srcOrd="1" destOrd="0" presId="urn:microsoft.com/office/officeart/2005/8/layout/hProcess9"/>
    <dgm:cxn modelId="{521DF9EB-25CE-411B-8E44-F4D0A8BC389F}" type="presParOf" srcId="{47288901-5E8F-4C14-AEE8-A13F43DB44B3}" destId="{1443930C-DF70-4404-8CF9-7F34B7244EF4}" srcOrd="2" destOrd="0" presId="urn:microsoft.com/office/officeart/2005/8/layout/hProcess9"/>
    <dgm:cxn modelId="{5305352F-AE08-4E8C-B3B7-45FBB39A15B1}" type="presParOf" srcId="{47288901-5E8F-4C14-AEE8-A13F43DB44B3}" destId="{34D0213C-8488-41C2-BA13-AA29C4DA8950}" srcOrd="3" destOrd="0" presId="urn:microsoft.com/office/officeart/2005/8/layout/hProcess9"/>
    <dgm:cxn modelId="{7ECB85FF-CC0B-419A-9DE3-1E35AA6B253B}" type="presParOf" srcId="{47288901-5E8F-4C14-AEE8-A13F43DB44B3}" destId="{3FCE810F-3867-4037-B836-93EDCAE5920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ED060-AE7F-45FD-8F39-7F81CD41FDFF}">
      <dsp:nvSpPr>
        <dsp:cNvPr id="0" name=""/>
        <dsp:cNvSpPr/>
      </dsp:nvSpPr>
      <dsp:spPr>
        <a:xfrm>
          <a:off x="552722" y="0"/>
          <a:ext cx="6264184" cy="3505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1D3B1-C525-44EB-9E77-CADB05EE8377}">
      <dsp:nvSpPr>
        <dsp:cNvPr id="0" name=""/>
        <dsp:cNvSpPr/>
      </dsp:nvSpPr>
      <dsp:spPr>
        <a:xfrm>
          <a:off x="292" y="1051559"/>
          <a:ext cx="882520" cy="1402080"/>
        </a:xfrm>
        <a:prstGeom prst="round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smtClean="0"/>
            <a:t>Bluetooth V1.2</a:t>
          </a:r>
          <a:endParaRPr lang="zh-TW" altLang="en-US" sz="1200" kern="1200"/>
        </a:p>
      </dsp:txBody>
      <dsp:txXfrm>
        <a:off x="43373" y="1094640"/>
        <a:ext cx="796358" cy="1315918"/>
      </dsp:txXfrm>
    </dsp:sp>
    <dsp:sp modelId="{E248F79E-6342-46D8-BD73-4AA51E1E0921}">
      <dsp:nvSpPr>
        <dsp:cNvPr id="0" name=""/>
        <dsp:cNvSpPr/>
      </dsp:nvSpPr>
      <dsp:spPr>
        <a:xfrm>
          <a:off x="926938" y="1051559"/>
          <a:ext cx="882520" cy="1402080"/>
        </a:xfrm>
        <a:prstGeom prst="round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V2.0+EDR</a:t>
          </a:r>
          <a:endParaRPr lang="zh-TW" altLang="en-US" sz="1200" kern="1200" dirty="0"/>
        </a:p>
      </dsp:txBody>
      <dsp:txXfrm>
        <a:off x="970019" y="1094640"/>
        <a:ext cx="796358" cy="1315918"/>
      </dsp:txXfrm>
    </dsp:sp>
    <dsp:sp modelId="{AEF7DBF5-4CCB-4523-A3D5-5C936E3C07DC}">
      <dsp:nvSpPr>
        <dsp:cNvPr id="0" name=""/>
        <dsp:cNvSpPr/>
      </dsp:nvSpPr>
      <dsp:spPr>
        <a:xfrm>
          <a:off x="1853584" y="1051559"/>
          <a:ext cx="882520" cy="1402080"/>
        </a:xfrm>
        <a:prstGeom prst="roundRect">
          <a:avLst/>
        </a:prstGeom>
        <a:solidFill>
          <a:schemeClr val="accent4">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V2.1+EDR</a:t>
          </a:r>
          <a:endParaRPr lang="zh-TW" altLang="en-US" sz="1200" kern="1200" dirty="0"/>
        </a:p>
      </dsp:txBody>
      <dsp:txXfrm>
        <a:off x="1896665" y="1094640"/>
        <a:ext cx="796358" cy="1315918"/>
      </dsp:txXfrm>
    </dsp:sp>
    <dsp:sp modelId="{FE024E3D-DB2B-4423-AB2B-81001E412D91}">
      <dsp:nvSpPr>
        <dsp:cNvPr id="0" name=""/>
        <dsp:cNvSpPr/>
      </dsp:nvSpPr>
      <dsp:spPr>
        <a:xfrm>
          <a:off x="2780231" y="1051559"/>
          <a:ext cx="882520" cy="1402080"/>
        </a:xfrm>
        <a:prstGeom prst="roundRect">
          <a:avLst/>
        </a:prstGeom>
        <a:solidFill>
          <a:schemeClr val="accent5">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V3.0+HS</a:t>
          </a:r>
          <a:endParaRPr lang="zh-TW" altLang="en-US" sz="1200" kern="1200" dirty="0"/>
        </a:p>
      </dsp:txBody>
      <dsp:txXfrm>
        <a:off x="2823312" y="1094640"/>
        <a:ext cx="796358" cy="1315918"/>
      </dsp:txXfrm>
    </dsp:sp>
    <dsp:sp modelId="{7A167F59-5C6D-479E-B5AE-E96F4629763B}">
      <dsp:nvSpPr>
        <dsp:cNvPr id="0" name=""/>
        <dsp:cNvSpPr/>
      </dsp:nvSpPr>
      <dsp:spPr>
        <a:xfrm>
          <a:off x="3706877" y="1051559"/>
          <a:ext cx="882520" cy="1402080"/>
        </a:xfrm>
        <a:prstGeom prst="roundRect">
          <a:avLst/>
        </a:prstGeom>
        <a:solidFill>
          <a:schemeClr val="accent6">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V4.0</a:t>
          </a:r>
          <a:endParaRPr lang="zh-TW" altLang="en-US" sz="1200" kern="1200" dirty="0"/>
        </a:p>
      </dsp:txBody>
      <dsp:txXfrm>
        <a:off x="3749958" y="1094640"/>
        <a:ext cx="796358" cy="1315918"/>
      </dsp:txXfrm>
    </dsp:sp>
    <dsp:sp modelId="{6B81C6AE-F179-49D2-9C0F-B73130ED6D11}">
      <dsp:nvSpPr>
        <dsp:cNvPr id="0" name=""/>
        <dsp:cNvSpPr/>
      </dsp:nvSpPr>
      <dsp:spPr>
        <a:xfrm>
          <a:off x="4633523" y="1051559"/>
          <a:ext cx="882520" cy="1402080"/>
        </a:xfrm>
        <a:prstGeom prst="roundRect">
          <a:avLst/>
        </a:prstGeom>
        <a:solidFill>
          <a:schemeClr val="accent2">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V4.2</a:t>
          </a:r>
          <a:endParaRPr lang="zh-TW" altLang="en-US" sz="1200" kern="1200" dirty="0"/>
        </a:p>
      </dsp:txBody>
      <dsp:txXfrm>
        <a:off x="4676604" y="1094640"/>
        <a:ext cx="796358" cy="1315918"/>
      </dsp:txXfrm>
    </dsp:sp>
    <dsp:sp modelId="{B122A557-903A-414A-A954-6B1F1452E8E7}">
      <dsp:nvSpPr>
        <dsp:cNvPr id="0" name=""/>
        <dsp:cNvSpPr/>
      </dsp:nvSpPr>
      <dsp:spPr>
        <a:xfrm>
          <a:off x="5560170" y="1051559"/>
          <a:ext cx="882520" cy="1402080"/>
        </a:xfrm>
        <a:prstGeom prst="roundRect">
          <a:avLst/>
        </a:prstGeom>
        <a:solidFill>
          <a:schemeClr val="accent3">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V5</a:t>
          </a:r>
          <a:endParaRPr lang="zh-TW" altLang="en-US" sz="1200" kern="1200" dirty="0"/>
        </a:p>
      </dsp:txBody>
      <dsp:txXfrm>
        <a:off x="5603251" y="1094640"/>
        <a:ext cx="796358" cy="1315918"/>
      </dsp:txXfrm>
    </dsp:sp>
    <dsp:sp modelId="{A3FE27F1-072B-4843-97F0-A017F8F71796}">
      <dsp:nvSpPr>
        <dsp:cNvPr id="0" name=""/>
        <dsp:cNvSpPr/>
      </dsp:nvSpPr>
      <dsp:spPr>
        <a:xfrm>
          <a:off x="6486816" y="1051559"/>
          <a:ext cx="882520" cy="1402080"/>
        </a:xfrm>
        <a:prstGeom prst="roundRect">
          <a:avLst/>
        </a:prstGeom>
        <a:solidFill>
          <a:schemeClr val="accent4">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en-US" sz="1200" kern="1200" dirty="0" smtClean="0"/>
            <a:t>Bluetooth V5.1</a:t>
          </a:r>
          <a:endParaRPr lang="zh-TW" altLang="en-US" sz="1200" kern="1200" dirty="0"/>
        </a:p>
      </dsp:txBody>
      <dsp:txXfrm>
        <a:off x="6529897" y="1094640"/>
        <a:ext cx="796358" cy="1315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9EA06-286A-461F-BB7F-F03A698951BA}">
      <dsp:nvSpPr>
        <dsp:cNvPr id="0" name=""/>
        <dsp:cNvSpPr/>
      </dsp:nvSpPr>
      <dsp:spPr>
        <a:xfrm>
          <a:off x="0" y="380846"/>
          <a:ext cx="7683192" cy="13545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16560" rIns="596301" bIns="142240" numCol="1" spcCol="1270" anchor="t" anchorCtr="0">
          <a:noAutofit/>
        </a:bodyPr>
        <a:lstStyle/>
        <a:p>
          <a:pPr marL="228600" lvl="1" indent="-228600" algn="l" defTabSz="889000" rtl="0">
            <a:lnSpc>
              <a:spcPct val="90000"/>
            </a:lnSpc>
            <a:spcBef>
              <a:spcPct val="0"/>
            </a:spcBef>
            <a:spcAft>
              <a:spcPct val="15000"/>
            </a:spcAft>
            <a:buChar char="••"/>
          </a:pPr>
          <a:r>
            <a:rPr lang="zh-TW" sz="2000" b="1" kern="1200" smtClean="0"/>
            <a:t>代表資料傳輸是否有加速，若沒加速，速度只有</a:t>
          </a:r>
          <a:r>
            <a:rPr lang="en-US" sz="2000" b="1" kern="1200" smtClean="0"/>
            <a:t>1Mbps</a:t>
          </a:r>
          <a:r>
            <a:rPr lang="zh-TW" sz="2000" b="1" kern="1200" smtClean="0"/>
            <a:t>，若加了</a:t>
          </a:r>
          <a:r>
            <a:rPr lang="en-US" sz="2000" b="1" kern="1200" smtClean="0"/>
            <a:t>+EDR</a:t>
          </a:r>
          <a:r>
            <a:rPr lang="zh-TW" sz="2000" b="1" kern="1200" smtClean="0"/>
            <a:t>，則速度會增快到</a:t>
          </a:r>
          <a:r>
            <a:rPr lang="en-US" sz="2000" b="1" kern="1200" smtClean="0"/>
            <a:t>3 Mbps</a:t>
          </a:r>
          <a:r>
            <a:rPr lang="zh-TW" sz="2000" b="1" kern="1200" smtClean="0"/>
            <a:t>。</a:t>
          </a:r>
          <a:endParaRPr lang="zh-TW" sz="2000" kern="1200"/>
        </a:p>
      </dsp:txBody>
      <dsp:txXfrm>
        <a:off x="0" y="380846"/>
        <a:ext cx="7683192" cy="1354500"/>
      </dsp:txXfrm>
    </dsp:sp>
    <dsp:sp modelId="{010F27D5-DF15-4A7D-B6BF-968534D0A1B7}">
      <dsp:nvSpPr>
        <dsp:cNvPr id="0" name=""/>
        <dsp:cNvSpPr/>
      </dsp:nvSpPr>
      <dsp:spPr>
        <a:xfrm>
          <a:off x="384159" y="85646"/>
          <a:ext cx="5378234" cy="5904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889000" rtl="0">
            <a:lnSpc>
              <a:spcPct val="90000"/>
            </a:lnSpc>
            <a:spcBef>
              <a:spcPct val="0"/>
            </a:spcBef>
            <a:spcAft>
              <a:spcPct val="35000"/>
            </a:spcAft>
          </a:pPr>
          <a:r>
            <a:rPr lang="en-US" sz="2000" b="1" kern="1200" smtClean="0"/>
            <a:t>EDR(Enhanced Data Rate)</a:t>
          </a:r>
          <a:endParaRPr lang="zh-TW" sz="2000" kern="1200"/>
        </a:p>
      </dsp:txBody>
      <dsp:txXfrm>
        <a:off x="412980" y="114467"/>
        <a:ext cx="5320592" cy="532758"/>
      </dsp:txXfrm>
    </dsp:sp>
    <dsp:sp modelId="{F0732627-83A8-4F85-8386-15AD6D326F6F}">
      <dsp:nvSpPr>
        <dsp:cNvPr id="0" name=""/>
        <dsp:cNvSpPr/>
      </dsp:nvSpPr>
      <dsp:spPr>
        <a:xfrm>
          <a:off x="0" y="2138547"/>
          <a:ext cx="7683192" cy="13545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16560" rIns="596301" bIns="142240" numCol="1" spcCol="1270" anchor="t" anchorCtr="0">
          <a:noAutofit/>
        </a:bodyPr>
        <a:lstStyle/>
        <a:p>
          <a:pPr marL="228600" lvl="1" indent="-228600" algn="l" defTabSz="889000" rtl="0">
            <a:lnSpc>
              <a:spcPct val="90000"/>
            </a:lnSpc>
            <a:spcBef>
              <a:spcPct val="0"/>
            </a:spcBef>
            <a:spcAft>
              <a:spcPct val="15000"/>
            </a:spcAft>
            <a:buChar char="••"/>
          </a:pPr>
          <a:r>
            <a:rPr lang="zh-TW" sz="2000" b="1" kern="1200" smtClean="0"/>
            <a:t>代表高速傳輸，速度可達到</a:t>
          </a:r>
          <a:r>
            <a:rPr lang="en-US" sz="2000" b="1" kern="1200" smtClean="0"/>
            <a:t>24Mbps</a:t>
          </a:r>
          <a:r>
            <a:rPr lang="zh-TW" sz="2000" b="1" kern="1200" smtClean="0"/>
            <a:t>，是</a:t>
          </a:r>
          <a:r>
            <a:rPr lang="en-US" sz="2000" b="1" kern="1200" smtClean="0"/>
            <a:t>+EDR</a:t>
          </a:r>
          <a:r>
            <a:rPr lang="zh-TW" sz="2000" b="1" kern="1200" smtClean="0"/>
            <a:t>的</a:t>
          </a:r>
          <a:r>
            <a:rPr lang="en-US" sz="2000" b="1" kern="1200" smtClean="0"/>
            <a:t>8</a:t>
          </a:r>
          <a:r>
            <a:rPr lang="zh-TW" sz="2000" b="1" kern="1200" smtClean="0"/>
            <a:t>倍，但傳輸距離需為</a:t>
          </a:r>
          <a:r>
            <a:rPr lang="en-US" sz="2000" b="1" kern="1200" smtClean="0"/>
            <a:t>10 </a:t>
          </a:r>
          <a:r>
            <a:rPr lang="zh-TW" sz="2000" b="1" kern="1200" smtClean="0"/>
            <a:t>公尺以內。</a:t>
          </a:r>
          <a:endParaRPr lang="zh-TW" sz="2000" kern="1200"/>
        </a:p>
      </dsp:txBody>
      <dsp:txXfrm>
        <a:off x="0" y="2138547"/>
        <a:ext cx="7683192" cy="1354500"/>
      </dsp:txXfrm>
    </dsp:sp>
    <dsp:sp modelId="{09FDAC66-F296-4AB5-A11D-D438E6CF1BC5}">
      <dsp:nvSpPr>
        <dsp:cNvPr id="0" name=""/>
        <dsp:cNvSpPr/>
      </dsp:nvSpPr>
      <dsp:spPr>
        <a:xfrm>
          <a:off x="384159" y="1843347"/>
          <a:ext cx="5378234" cy="59040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889000" rtl="0">
            <a:lnSpc>
              <a:spcPct val="90000"/>
            </a:lnSpc>
            <a:spcBef>
              <a:spcPct val="0"/>
            </a:spcBef>
            <a:spcAft>
              <a:spcPct val="35000"/>
            </a:spcAft>
          </a:pPr>
          <a:r>
            <a:rPr lang="en-US" sz="2000" b="1" kern="1200" smtClean="0"/>
            <a:t>HS(High Speed)</a:t>
          </a:r>
          <a:endParaRPr lang="zh-TW" sz="2000" kern="1200"/>
        </a:p>
      </dsp:txBody>
      <dsp:txXfrm>
        <a:off x="412980" y="1872168"/>
        <a:ext cx="5320592" cy="532758"/>
      </dsp:txXfrm>
    </dsp:sp>
    <dsp:sp modelId="{F7AA5888-536A-46E2-80F8-E1372AB0A560}">
      <dsp:nvSpPr>
        <dsp:cNvPr id="0" name=""/>
        <dsp:cNvSpPr/>
      </dsp:nvSpPr>
      <dsp:spPr>
        <a:xfrm>
          <a:off x="0" y="3896247"/>
          <a:ext cx="7683192" cy="96075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16560" rIns="596301" bIns="142240" numCol="1" spcCol="1270" anchor="t" anchorCtr="0">
          <a:noAutofit/>
        </a:bodyPr>
        <a:lstStyle/>
        <a:p>
          <a:pPr marL="228600" lvl="1" indent="-228600" algn="l" defTabSz="889000" rtl="0">
            <a:lnSpc>
              <a:spcPct val="90000"/>
            </a:lnSpc>
            <a:spcBef>
              <a:spcPct val="0"/>
            </a:spcBef>
            <a:spcAft>
              <a:spcPct val="15000"/>
            </a:spcAft>
            <a:buChar char="••"/>
          </a:pPr>
          <a:r>
            <a:rPr lang="zh-TW" altLang="en-US" sz="2000" b="1" kern="1200" smtClean="0"/>
            <a:t>這個符號，代表是選配的，並不是標準規格。</a:t>
          </a:r>
          <a:endParaRPr lang="zh-TW" altLang="en-US" sz="2000" kern="1200"/>
        </a:p>
      </dsp:txBody>
      <dsp:txXfrm>
        <a:off x="0" y="3896247"/>
        <a:ext cx="7683192" cy="960750"/>
      </dsp:txXfrm>
    </dsp:sp>
    <dsp:sp modelId="{E1B157D9-AA91-4B7A-A718-5CC0D4AD0A37}">
      <dsp:nvSpPr>
        <dsp:cNvPr id="0" name=""/>
        <dsp:cNvSpPr/>
      </dsp:nvSpPr>
      <dsp:spPr>
        <a:xfrm>
          <a:off x="384159" y="3601047"/>
          <a:ext cx="5378234" cy="59040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889000" rtl="0">
            <a:lnSpc>
              <a:spcPct val="90000"/>
            </a:lnSpc>
            <a:spcBef>
              <a:spcPct val="0"/>
            </a:spcBef>
            <a:spcAft>
              <a:spcPct val="35000"/>
            </a:spcAft>
          </a:pPr>
          <a:r>
            <a:rPr lang="en-US" sz="2000" b="1" kern="1200" smtClean="0"/>
            <a:t>+</a:t>
          </a:r>
          <a:endParaRPr lang="zh-TW" sz="2000" kern="1200"/>
        </a:p>
      </dsp:txBody>
      <dsp:txXfrm>
        <a:off x="412980" y="3629868"/>
        <a:ext cx="5320592"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1E425-A717-4FEC-A45A-5D2D97E152FE}">
      <dsp:nvSpPr>
        <dsp:cNvPr id="0" name=""/>
        <dsp:cNvSpPr/>
      </dsp:nvSpPr>
      <dsp:spPr>
        <a:xfrm rot="5400000">
          <a:off x="4843889" y="-1981276"/>
          <a:ext cx="759622" cy="4916423"/>
        </a:xfrm>
        <a:prstGeom prst="round2Same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TW" altLang="en-US" sz="1400" b="1" kern="1200" dirty="0" smtClean="0"/>
            <a:t>針對藍牙無線技術所提出的通訊標準。</a:t>
          </a:r>
          <a:endParaRPr lang="zh-TW" altLang="en-US" sz="1400" b="1" kern="1200" dirty="0"/>
        </a:p>
      </dsp:txBody>
      <dsp:txXfrm rot="-5400000">
        <a:off x="2765489" y="134206"/>
        <a:ext cx="4879341" cy="685458"/>
      </dsp:txXfrm>
    </dsp:sp>
    <dsp:sp modelId="{528A4CA5-70A6-46E3-A97C-11F91635D85D}">
      <dsp:nvSpPr>
        <dsp:cNvPr id="0" name=""/>
        <dsp:cNvSpPr/>
      </dsp:nvSpPr>
      <dsp:spPr>
        <a:xfrm>
          <a:off x="0" y="2171"/>
          <a:ext cx="2765488" cy="949527"/>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TW" sz="2900" b="1" kern="1200" dirty="0" smtClean="0"/>
            <a:t>IEEE 802.15.1</a:t>
          </a:r>
          <a:endParaRPr lang="zh-TW" altLang="en-US" sz="2900" b="1" kern="1200" dirty="0"/>
        </a:p>
      </dsp:txBody>
      <dsp:txXfrm>
        <a:off x="46352" y="48523"/>
        <a:ext cx="2672784" cy="856823"/>
      </dsp:txXfrm>
    </dsp:sp>
    <dsp:sp modelId="{367892B5-2CC0-48DB-94CB-65B8E1D968EA}">
      <dsp:nvSpPr>
        <dsp:cNvPr id="0" name=""/>
        <dsp:cNvSpPr/>
      </dsp:nvSpPr>
      <dsp:spPr>
        <a:xfrm rot="5400000">
          <a:off x="4843889" y="-984272"/>
          <a:ext cx="759622" cy="4916423"/>
        </a:xfrm>
        <a:prstGeom prst="round2Same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TW" altLang="en-US" sz="1400" b="1" kern="1200" dirty="0" smtClean="0"/>
            <a:t>解決</a:t>
          </a:r>
          <a:r>
            <a:rPr lang="en-US" altLang="en-US" sz="1400" b="1" kern="1200" dirty="0" smtClean="0"/>
            <a:t>IEEE 802.15 </a:t>
          </a:r>
          <a:r>
            <a:rPr lang="zh-TW" altLang="en-US" sz="1400" b="1" kern="1200" dirty="0" smtClean="0"/>
            <a:t>系列與其他無線通訊技術互通性的問題。</a:t>
          </a:r>
          <a:endParaRPr lang="zh-TW" altLang="en-US" sz="1400" b="1" kern="1200" dirty="0"/>
        </a:p>
      </dsp:txBody>
      <dsp:txXfrm rot="-5400000">
        <a:off x="2765489" y="1131210"/>
        <a:ext cx="4879341" cy="685458"/>
      </dsp:txXfrm>
    </dsp:sp>
    <dsp:sp modelId="{61C6BCBD-2CDA-467C-8884-05735C55BE2B}">
      <dsp:nvSpPr>
        <dsp:cNvPr id="0" name=""/>
        <dsp:cNvSpPr/>
      </dsp:nvSpPr>
      <dsp:spPr>
        <a:xfrm>
          <a:off x="0" y="999175"/>
          <a:ext cx="2765488" cy="949527"/>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TW" sz="2900" b="1" kern="1200" dirty="0" smtClean="0"/>
            <a:t>IEEE 802.15.2</a:t>
          </a:r>
          <a:endParaRPr lang="zh-TW" altLang="en-US" sz="2900" b="1" kern="1200" dirty="0"/>
        </a:p>
      </dsp:txBody>
      <dsp:txXfrm>
        <a:off x="46352" y="1045527"/>
        <a:ext cx="2672784" cy="856823"/>
      </dsp:txXfrm>
    </dsp:sp>
    <dsp:sp modelId="{0F3BE222-89CE-4704-A3A1-96BFBDD755BE}">
      <dsp:nvSpPr>
        <dsp:cNvPr id="0" name=""/>
        <dsp:cNvSpPr/>
      </dsp:nvSpPr>
      <dsp:spPr>
        <a:xfrm rot="5400000">
          <a:off x="4843889" y="12732"/>
          <a:ext cx="759622" cy="4916423"/>
        </a:xfrm>
        <a:prstGeom prst="round2Same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TW" altLang="en-US" sz="1400" b="1" kern="1200" dirty="0" smtClean="0"/>
            <a:t>針對隨身攜帶、穿戴式或是鄰近身體等具通訊能力的電子產品。在短距離內提供高速寬頻的無線傳輸服務。</a:t>
          </a:r>
          <a:endParaRPr lang="zh-TW" altLang="en-US" sz="1400" b="1" kern="1200" dirty="0"/>
        </a:p>
      </dsp:txBody>
      <dsp:txXfrm rot="-5400000">
        <a:off x="2765489" y="2128214"/>
        <a:ext cx="4879341" cy="685458"/>
      </dsp:txXfrm>
    </dsp:sp>
    <dsp:sp modelId="{708CDF29-D893-4C4F-8296-140E7107EF53}">
      <dsp:nvSpPr>
        <dsp:cNvPr id="0" name=""/>
        <dsp:cNvSpPr/>
      </dsp:nvSpPr>
      <dsp:spPr>
        <a:xfrm>
          <a:off x="0" y="1996180"/>
          <a:ext cx="2765488" cy="949527"/>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TW" sz="2900" b="1" kern="1200" dirty="0" smtClean="0"/>
            <a:t>IEEE 802.15.3</a:t>
          </a:r>
          <a:endParaRPr lang="zh-TW" altLang="en-US" sz="2900" b="1" kern="1200" dirty="0"/>
        </a:p>
      </dsp:txBody>
      <dsp:txXfrm>
        <a:off x="46352" y="2042532"/>
        <a:ext cx="2672784" cy="856823"/>
      </dsp:txXfrm>
    </dsp:sp>
    <dsp:sp modelId="{819E88C4-8553-4B61-A5CD-DE55FB04857F}">
      <dsp:nvSpPr>
        <dsp:cNvPr id="0" name=""/>
        <dsp:cNvSpPr/>
      </dsp:nvSpPr>
      <dsp:spPr>
        <a:xfrm rot="5400000">
          <a:off x="4843889" y="1009736"/>
          <a:ext cx="759622" cy="4916423"/>
        </a:xfrm>
        <a:prstGeom prst="round2Same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TW" altLang="en-US" sz="1400" b="1" kern="1200" dirty="0" smtClean="0"/>
            <a:t>又稱為</a:t>
          </a:r>
          <a:r>
            <a:rPr lang="en-US" altLang="en-US" sz="1400" b="1" kern="1200" dirty="0" smtClean="0"/>
            <a:t>ZigBee</a:t>
          </a:r>
          <a:r>
            <a:rPr lang="zh-TW" altLang="en-US" sz="1400" b="1" kern="1200" dirty="0" smtClean="0"/>
            <a:t>，具有短距離</a:t>
          </a:r>
          <a:r>
            <a:rPr lang="en-US" altLang="en-US" sz="1400" b="1" kern="1200" dirty="0" smtClean="0"/>
            <a:t>(50</a:t>
          </a:r>
          <a:r>
            <a:rPr lang="zh-TW" altLang="en-US" sz="1400" b="1" kern="1200" dirty="0" smtClean="0"/>
            <a:t>公尺內</a:t>
          </a:r>
          <a:r>
            <a:rPr lang="en-US" altLang="en-US" sz="1400" b="1" kern="1200" dirty="0" smtClean="0"/>
            <a:t>)</a:t>
          </a:r>
          <a:r>
            <a:rPr lang="zh-TW" altLang="en-US" sz="1400" b="1" kern="1200" dirty="0" smtClean="0"/>
            <a:t>、低速率</a:t>
          </a:r>
          <a:r>
            <a:rPr lang="en-US" altLang="en-US" sz="1400" b="1" kern="1200" dirty="0" smtClean="0"/>
            <a:t>(250 Kbps)</a:t>
          </a:r>
          <a:r>
            <a:rPr lang="zh-TW" altLang="en-US" sz="1400" b="1" kern="1200" dirty="0" smtClean="0"/>
            <a:t>、低耗電、低成本等特性。主要使用於無線感測網路</a:t>
          </a:r>
          <a:r>
            <a:rPr lang="en-US" altLang="en-US" sz="1400" b="1" kern="1200" dirty="0" smtClean="0"/>
            <a:t>(WSN)</a:t>
          </a:r>
          <a:r>
            <a:rPr lang="zh-TW" altLang="en-US" sz="1400" b="1" kern="1200" dirty="0" smtClean="0"/>
            <a:t>中。</a:t>
          </a:r>
          <a:endParaRPr lang="zh-TW" altLang="en-US" sz="1400" b="1" kern="1200" dirty="0"/>
        </a:p>
      </dsp:txBody>
      <dsp:txXfrm rot="-5400000">
        <a:off x="2765489" y="3125218"/>
        <a:ext cx="4879341" cy="685458"/>
      </dsp:txXfrm>
    </dsp:sp>
    <dsp:sp modelId="{6955EA11-826D-40C9-9E44-8516F30FE00D}">
      <dsp:nvSpPr>
        <dsp:cNvPr id="0" name=""/>
        <dsp:cNvSpPr/>
      </dsp:nvSpPr>
      <dsp:spPr>
        <a:xfrm>
          <a:off x="0" y="2993184"/>
          <a:ext cx="2765488" cy="949527"/>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TW" sz="2900" b="1" kern="1200" dirty="0" smtClean="0"/>
            <a:t>IEEE 802.15.4</a:t>
          </a:r>
          <a:endParaRPr lang="zh-TW" altLang="en-US" sz="2900" b="1" kern="1200" dirty="0"/>
        </a:p>
      </dsp:txBody>
      <dsp:txXfrm>
        <a:off x="46352" y="3039536"/>
        <a:ext cx="2672784" cy="856823"/>
      </dsp:txXfrm>
    </dsp:sp>
    <dsp:sp modelId="{D5C6A813-1B5B-4611-A0DB-480CA4B7410E}">
      <dsp:nvSpPr>
        <dsp:cNvPr id="0" name=""/>
        <dsp:cNvSpPr/>
      </dsp:nvSpPr>
      <dsp:spPr>
        <a:xfrm rot="5400000">
          <a:off x="4843889" y="2006740"/>
          <a:ext cx="759622" cy="4916423"/>
        </a:xfrm>
        <a:prstGeom prst="round2Same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TW" altLang="en-US" sz="1400" b="1" kern="1200" dirty="0" smtClean="0"/>
            <a:t>針對短距離人體區域網路的新標準。</a:t>
          </a:r>
          <a:endParaRPr lang="zh-TW" altLang="en-US" sz="1400" b="1" kern="1200" dirty="0"/>
        </a:p>
      </dsp:txBody>
      <dsp:txXfrm rot="-5400000">
        <a:off x="2765489" y="4122222"/>
        <a:ext cx="4879341" cy="685458"/>
      </dsp:txXfrm>
    </dsp:sp>
    <dsp:sp modelId="{B7964092-F3C7-4E3E-895F-53CC1E135437}">
      <dsp:nvSpPr>
        <dsp:cNvPr id="0" name=""/>
        <dsp:cNvSpPr/>
      </dsp:nvSpPr>
      <dsp:spPr>
        <a:xfrm>
          <a:off x="0" y="3990188"/>
          <a:ext cx="2765488" cy="949527"/>
        </a:xfrm>
        <a:prstGeom prst="round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altLang="zh-TW" sz="2900" b="1" kern="1200" dirty="0" smtClean="0"/>
            <a:t>IEEE 802.15.6</a:t>
          </a:r>
          <a:endParaRPr lang="zh-TW" altLang="en-US" sz="2900" b="1" kern="1200" dirty="0"/>
        </a:p>
      </dsp:txBody>
      <dsp:txXfrm>
        <a:off x="46352" y="4036540"/>
        <a:ext cx="2672784" cy="856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7C1C7-2167-441D-B8C3-AEC41972DA61}">
      <dsp:nvSpPr>
        <dsp:cNvPr id="0" name=""/>
        <dsp:cNvSpPr/>
      </dsp:nvSpPr>
      <dsp:spPr>
        <a:xfrm>
          <a:off x="0" y="377201"/>
          <a:ext cx="7683192" cy="449820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301" tIns="437388" rIns="596301" bIns="149352" numCol="1" spcCol="1270" anchor="t" anchorCtr="0">
          <a:noAutofit/>
        </a:bodyPr>
        <a:lstStyle/>
        <a:p>
          <a:pPr marL="228600" lvl="1" indent="-228600" algn="l" defTabSz="933450" rtl="0">
            <a:lnSpc>
              <a:spcPct val="90000"/>
            </a:lnSpc>
            <a:spcBef>
              <a:spcPct val="0"/>
            </a:spcBef>
            <a:spcAft>
              <a:spcPct val="15000"/>
            </a:spcAft>
            <a:buChar char="••"/>
          </a:pPr>
          <a:r>
            <a:rPr lang="zh-TW" altLang="en-US" sz="2100" b="1" kern="1200" dirty="0" smtClean="0"/>
            <a:t>無方向性限制讀取資料。</a:t>
          </a:r>
          <a:endParaRPr lang="zh-TW" altLang="en-US" sz="2100" kern="1200" dirty="0"/>
        </a:p>
        <a:p>
          <a:pPr marL="228600" lvl="1" indent="-228600" algn="l" defTabSz="933450" rtl="0">
            <a:lnSpc>
              <a:spcPct val="90000"/>
            </a:lnSpc>
            <a:spcBef>
              <a:spcPct val="0"/>
            </a:spcBef>
            <a:spcAft>
              <a:spcPct val="15000"/>
            </a:spcAft>
            <a:buChar char="••"/>
          </a:pPr>
          <a:r>
            <a:rPr lang="zh-TW" altLang="en-US" sz="2100" b="1" kern="1200" dirty="0" smtClean="0"/>
            <a:t>辨識距離長。</a:t>
          </a:r>
          <a:endParaRPr lang="zh-TW" altLang="en-US" sz="2100" kern="1200" dirty="0"/>
        </a:p>
        <a:p>
          <a:pPr marL="228600" lvl="1" indent="-228600" algn="l" defTabSz="933450" rtl="0">
            <a:lnSpc>
              <a:spcPct val="90000"/>
            </a:lnSpc>
            <a:spcBef>
              <a:spcPct val="0"/>
            </a:spcBef>
            <a:spcAft>
              <a:spcPct val="15000"/>
            </a:spcAft>
            <a:buChar char="••"/>
          </a:pPr>
          <a:r>
            <a:rPr lang="zh-TW" altLang="en-US" sz="2100" b="1" kern="1200" dirty="0" smtClean="0"/>
            <a:t>辨識速度快。</a:t>
          </a:r>
          <a:endParaRPr lang="zh-TW" altLang="en-US" sz="2100" kern="1200" dirty="0"/>
        </a:p>
        <a:p>
          <a:pPr marL="228600" lvl="1" indent="-228600" algn="l" defTabSz="933450" rtl="0">
            <a:lnSpc>
              <a:spcPct val="90000"/>
            </a:lnSpc>
            <a:spcBef>
              <a:spcPct val="0"/>
            </a:spcBef>
            <a:spcAft>
              <a:spcPct val="15000"/>
            </a:spcAft>
            <a:buChar char="••"/>
          </a:pPr>
          <a:r>
            <a:rPr lang="zh-TW" altLang="en-US" sz="2100" b="1" kern="1200" dirty="0" smtClean="0"/>
            <a:t>辨識正確性高。</a:t>
          </a:r>
          <a:endParaRPr lang="zh-TW" altLang="en-US" sz="2100" kern="1200" dirty="0"/>
        </a:p>
        <a:p>
          <a:pPr marL="228600" lvl="1" indent="-228600" algn="l" defTabSz="933450" rtl="0">
            <a:lnSpc>
              <a:spcPct val="90000"/>
            </a:lnSpc>
            <a:spcBef>
              <a:spcPct val="0"/>
            </a:spcBef>
            <a:spcAft>
              <a:spcPct val="15000"/>
            </a:spcAft>
            <a:buChar char="••"/>
          </a:pPr>
          <a:r>
            <a:rPr lang="zh-TW" sz="2100" b="1" kern="1200" dirty="0" smtClean="0"/>
            <a:t>讀</a:t>
          </a:r>
          <a:r>
            <a:rPr lang="en-US" sz="2100" b="1" kern="1200" dirty="0" smtClean="0"/>
            <a:t>/ </a:t>
          </a:r>
          <a:r>
            <a:rPr lang="zh-TW" sz="2100" b="1" kern="1200" dirty="0" smtClean="0"/>
            <a:t>寫功能，資料記憶量大。</a:t>
          </a:r>
          <a:endParaRPr lang="zh-TW" sz="2100" kern="1200" dirty="0"/>
        </a:p>
        <a:p>
          <a:pPr marL="228600" lvl="1" indent="-228600" algn="l" defTabSz="933450" rtl="0">
            <a:lnSpc>
              <a:spcPct val="90000"/>
            </a:lnSpc>
            <a:spcBef>
              <a:spcPct val="0"/>
            </a:spcBef>
            <a:spcAft>
              <a:spcPct val="15000"/>
            </a:spcAft>
            <a:buChar char="••"/>
          </a:pPr>
          <a:r>
            <a:rPr lang="zh-TW" altLang="en-US" sz="2100" b="1" kern="1200" dirty="0" smtClean="0"/>
            <a:t>安全性高。</a:t>
          </a:r>
          <a:endParaRPr lang="zh-TW" altLang="en-US" sz="2100" kern="1200" dirty="0"/>
        </a:p>
        <a:p>
          <a:pPr marL="228600" lvl="1" indent="-228600" algn="l" defTabSz="933450" rtl="0">
            <a:lnSpc>
              <a:spcPct val="90000"/>
            </a:lnSpc>
            <a:spcBef>
              <a:spcPct val="0"/>
            </a:spcBef>
            <a:spcAft>
              <a:spcPct val="15000"/>
            </a:spcAft>
            <a:buChar char="••"/>
          </a:pPr>
          <a:r>
            <a:rPr lang="zh-TW" altLang="en-US" sz="2100" b="1" kern="1200" dirty="0" smtClean="0"/>
            <a:t>壽命長。</a:t>
          </a:r>
          <a:endParaRPr lang="zh-TW" altLang="en-US" sz="2100" kern="1200" dirty="0"/>
        </a:p>
        <a:p>
          <a:pPr marL="228600" lvl="1" indent="-228600" algn="l" defTabSz="933450" rtl="0">
            <a:lnSpc>
              <a:spcPct val="90000"/>
            </a:lnSpc>
            <a:spcBef>
              <a:spcPct val="0"/>
            </a:spcBef>
            <a:spcAft>
              <a:spcPct val="15000"/>
            </a:spcAft>
            <a:buChar char="••"/>
          </a:pPr>
          <a:r>
            <a:rPr lang="zh-TW" altLang="en-US" sz="2100" b="1" kern="1200" dirty="0" smtClean="0"/>
            <a:t>標籤穿透性佳與可在惡劣環境操作。</a:t>
          </a:r>
          <a:endParaRPr lang="zh-TW" altLang="en-US" sz="2100" kern="1200" dirty="0"/>
        </a:p>
      </dsp:txBody>
      <dsp:txXfrm>
        <a:off x="0" y="377201"/>
        <a:ext cx="7683192" cy="4498200"/>
      </dsp:txXfrm>
    </dsp:sp>
    <dsp:sp modelId="{7EBC6873-18AE-4BCC-9391-66B8DFF20B32}">
      <dsp:nvSpPr>
        <dsp:cNvPr id="0" name=""/>
        <dsp:cNvSpPr/>
      </dsp:nvSpPr>
      <dsp:spPr>
        <a:xfrm>
          <a:off x="384159" y="67241"/>
          <a:ext cx="5378234" cy="6199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84" tIns="0" rIns="203284" bIns="0" numCol="1" spcCol="1270" anchor="ctr" anchorCtr="0">
          <a:noAutofit/>
        </a:bodyPr>
        <a:lstStyle/>
        <a:p>
          <a:pPr lvl="0" algn="l" defTabSz="933450" rtl="0">
            <a:lnSpc>
              <a:spcPct val="90000"/>
            </a:lnSpc>
            <a:spcBef>
              <a:spcPct val="0"/>
            </a:spcBef>
            <a:spcAft>
              <a:spcPct val="35000"/>
            </a:spcAft>
          </a:pPr>
          <a:r>
            <a:rPr lang="zh-TW" altLang="en-US" sz="2100" kern="1200" dirty="0" smtClean="0"/>
            <a:t>優點</a:t>
          </a:r>
          <a:endParaRPr lang="zh-TW" altLang="en-US" sz="2100" kern="1200" dirty="0"/>
        </a:p>
      </dsp:txBody>
      <dsp:txXfrm>
        <a:off x="414421" y="97503"/>
        <a:ext cx="5317710"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7919F-28D5-42BF-971D-5599A01F72BB}">
      <dsp:nvSpPr>
        <dsp:cNvPr id="0" name=""/>
        <dsp:cNvSpPr/>
      </dsp:nvSpPr>
      <dsp:spPr>
        <a:xfrm>
          <a:off x="2238" y="36248"/>
          <a:ext cx="2182415" cy="460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lvl="0" algn="just" defTabSz="711200" hangingPunct="0">
            <a:lnSpc>
              <a:spcPct val="90000"/>
            </a:lnSpc>
            <a:spcBef>
              <a:spcPct val="0"/>
            </a:spcBef>
            <a:spcAft>
              <a:spcPct val="35000"/>
            </a:spcAft>
          </a:pPr>
          <a:r>
            <a:rPr lang="zh-TW" altLang="en-US" sz="1600" b="1" kern="1200" dirty="0" smtClean="0"/>
            <a:t>主動式</a:t>
          </a:r>
          <a:endParaRPr lang="zh-TW" altLang="en-US" sz="1600" b="1" kern="1200" dirty="0"/>
        </a:p>
      </dsp:txBody>
      <dsp:txXfrm>
        <a:off x="2238" y="36248"/>
        <a:ext cx="2182415" cy="460800"/>
      </dsp:txXfrm>
    </dsp:sp>
    <dsp:sp modelId="{20D8A880-9D71-4EA0-9388-A5C0ABA8E7FC}">
      <dsp:nvSpPr>
        <dsp:cNvPr id="0" name=""/>
        <dsp:cNvSpPr/>
      </dsp:nvSpPr>
      <dsp:spPr>
        <a:xfrm>
          <a:off x="2238" y="497048"/>
          <a:ext cx="2182415" cy="2152080"/>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hangingPunct="0">
            <a:lnSpc>
              <a:spcPct val="90000"/>
            </a:lnSpc>
            <a:spcBef>
              <a:spcPct val="0"/>
            </a:spcBef>
            <a:spcAft>
              <a:spcPct val="15000"/>
            </a:spcAft>
            <a:buChar char="••"/>
          </a:pPr>
          <a:r>
            <a:rPr lang="zh-TW" altLang="en-US" sz="1600" b="1" kern="1200" dirty="0" smtClean="0"/>
            <a:t>內置電池，會週期性發射識別訊號，且具有體積小、價格便宜、壽命長及數位資料可攜性等優點。</a:t>
          </a:r>
          <a:endParaRPr lang="zh-TW" altLang="en-US" sz="1600" b="1" kern="1200" dirty="0"/>
        </a:p>
      </dsp:txBody>
      <dsp:txXfrm>
        <a:off x="2238" y="497048"/>
        <a:ext cx="2182415" cy="2152080"/>
      </dsp:txXfrm>
    </dsp:sp>
    <dsp:sp modelId="{13FDA501-7579-455F-8F21-D31A1664919F}">
      <dsp:nvSpPr>
        <dsp:cNvPr id="0" name=""/>
        <dsp:cNvSpPr/>
      </dsp:nvSpPr>
      <dsp:spPr>
        <a:xfrm>
          <a:off x="2490192" y="36248"/>
          <a:ext cx="2182415" cy="4608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lvl="0" algn="just" defTabSz="711200" hangingPunct="0">
            <a:lnSpc>
              <a:spcPct val="90000"/>
            </a:lnSpc>
            <a:spcBef>
              <a:spcPct val="0"/>
            </a:spcBef>
            <a:spcAft>
              <a:spcPct val="35000"/>
            </a:spcAft>
          </a:pPr>
          <a:r>
            <a:rPr lang="zh-TW" altLang="en-US" sz="1600" b="1" kern="1200" dirty="0" smtClean="0"/>
            <a:t>半被動式</a:t>
          </a:r>
          <a:endParaRPr lang="zh-TW" altLang="en-US" sz="1600" b="1" kern="1200" dirty="0"/>
        </a:p>
      </dsp:txBody>
      <dsp:txXfrm>
        <a:off x="2490192" y="36248"/>
        <a:ext cx="2182415" cy="460800"/>
      </dsp:txXfrm>
    </dsp:sp>
    <dsp:sp modelId="{CFA49BBF-E843-4C95-9A0C-908F003BA42A}">
      <dsp:nvSpPr>
        <dsp:cNvPr id="0" name=""/>
        <dsp:cNvSpPr/>
      </dsp:nvSpPr>
      <dsp:spPr>
        <a:xfrm>
          <a:off x="2490192" y="497048"/>
          <a:ext cx="2182415" cy="2152080"/>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hangingPunct="0">
            <a:lnSpc>
              <a:spcPct val="90000"/>
            </a:lnSpc>
            <a:spcBef>
              <a:spcPct val="0"/>
            </a:spcBef>
            <a:spcAft>
              <a:spcPct val="15000"/>
            </a:spcAft>
            <a:buChar char="••"/>
          </a:pPr>
          <a:r>
            <a:rPr lang="zh-TW" altLang="en-US" sz="1600" b="1" kern="1200" dirty="0" smtClean="0"/>
            <a:t>內置一個小型電池，只有在閱讀器附近才會觸發，半主動式有更快的反應速度及更好的效率。</a:t>
          </a:r>
          <a:endParaRPr lang="zh-TW" altLang="en-US" sz="1600" b="1" kern="1200" dirty="0"/>
        </a:p>
      </dsp:txBody>
      <dsp:txXfrm>
        <a:off x="2490192" y="497048"/>
        <a:ext cx="2182415" cy="2152080"/>
      </dsp:txXfrm>
    </dsp:sp>
    <dsp:sp modelId="{54FE4746-C54F-48E4-83B1-BF519D3C4208}">
      <dsp:nvSpPr>
        <dsp:cNvPr id="0" name=""/>
        <dsp:cNvSpPr/>
      </dsp:nvSpPr>
      <dsp:spPr>
        <a:xfrm>
          <a:off x="4978146" y="36248"/>
          <a:ext cx="2182415" cy="460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3792" tIns="65024" rIns="113792" bIns="65024" numCol="1" spcCol="1270" anchor="ctr" anchorCtr="0">
          <a:noAutofit/>
        </a:bodyPr>
        <a:lstStyle/>
        <a:p>
          <a:pPr lvl="0" algn="just" defTabSz="711200" hangingPunct="0">
            <a:lnSpc>
              <a:spcPct val="90000"/>
            </a:lnSpc>
            <a:spcBef>
              <a:spcPct val="0"/>
            </a:spcBef>
            <a:spcAft>
              <a:spcPct val="35000"/>
            </a:spcAft>
          </a:pPr>
          <a:r>
            <a:rPr lang="zh-TW" altLang="en-US" sz="1600" b="1" kern="1200" dirty="0" smtClean="0"/>
            <a:t>被動式</a:t>
          </a:r>
          <a:endParaRPr lang="zh-TW" altLang="en-US" sz="1600" b="1" kern="1200" dirty="0"/>
        </a:p>
      </dsp:txBody>
      <dsp:txXfrm>
        <a:off x="4978146" y="36248"/>
        <a:ext cx="2182415" cy="460800"/>
      </dsp:txXfrm>
    </dsp:sp>
    <dsp:sp modelId="{A85833A0-EF83-4ACD-9CCB-F2E1084AFCE1}">
      <dsp:nvSpPr>
        <dsp:cNvPr id="0" name=""/>
        <dsp:cNvSpPr/>
      </dsp:nvSpPr>
      <dsp:spPr>
        <a:xfrm>
          <a:off x="4978146" y="497048"/>
          <a:ext cx="2182415" cy="2152080"/>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hangingPunct="0">
            <a:lnSpc>
              <a:spcPct val="90000"/>
            </a:lnSpc>
            <a:spcBef>
              <a:spcPct val="0"/>
            </a:spcBef>
            <a:spcAft>
              <a:spcPct val="15000"/>
            </a:spcAft>
            <a:buChar char="••"/>
          </a:pPr>
          <a:r>
            <a:rPr lang="zh-TW" altLang="en-US" sz="1600" b="1" kern="1200" dirty="0" smtClean="0"/>
            <a:t>標籤本身不帶任何電池，是用閱讀器傳出來的無線電波能量來供給自身電力。</a:t>
          </a:r>
          <a:endParaRPr lang="zh-TW" altLang="en-US" sz="1600" b="1" kern="1200" dirty="0"/>
        </a:p>
      </dsp:txBody>
      <dsp:txXfrm>
        <a:off x="4978146" y="497048"/>
        <a:ext cx="2182415" cy="2152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05C3-D5D1-487C-B045-EBC23FD158E3}">
      <dsp:nvSpPr>
        <dsp:cNvPr id="0" name=""/>
        <dsp:cNvSpPr/>
      </dsp:nvSpPr>
      <dsp:spPr>
        <a:xfrm>
          <a:off x="0" y="228143"/>
          <a:ext cx="7681912" cy="2072700"/>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202" tIns="291592" rIns="596202" bIns="113792" numCol="1" spcCol="1270" anchor="t" anchorCtr="0">
          <a:noAutofit/>
        </a:bodyPr>
        <a:lstStyle/>
        <a:p>
          <a:pPr marL="171450" lvl="1" indent="-171450" algn="just" defTabSz="711200" hangingPunct="0">
            <a:lnSpc>
              <a:spcPct val="90000"/>
            </a:lnSpc>
            <a:spcBef>
              <a:spcPct val="0"/>
            </a:spcBef>
            <a:spcAft>
              <a:spcPct val="15000"/>
            </a:spcAft>
            <a:buChar char="••"/>
          </a:pPr>
          <a:r>
            <a:rPr lang="en-US" altLang="en-US" sz="1600" b="1" kern="1200" dirty="0" smtClean="0"/>
            <a:t>WAP(</a:t>
          </a:r>
          <a:r>
            <a:rPr lang="zh-TW" altLang="en-US" sz="1600" b="1" kern="1200" dirty="0" smtClean="0"/>
            <a:t>無線應用通訊協定</a:t>
          </a:r>
          <a:r>
            <a:rPr lang="en-US" altLang="en-US" sz="1600" b="1" kern="1200" dirty="0" smtClean="0"/>
            <a:t>)</a:t>
          </a:r>
          <a:r>
            <a:rPr lang="zh-TW" altLang="en-US" sz="1600" b="1" kern="1200" dirty="0" smtClean="0"/>
            <a:t>是由</a:t>
          </a:r>
          <a:r>
            <a:rPr lang="en-US" altLang="en-US" sz="1600" b="1" kern="1200" dirty="0" smtClean="0"/>
            <a:t>Ericsson</a:t>
          </a:r>
          <a:r>
            <a:rPr lang="zh-TW" altLang="en-US" sz="1600" b="1" kern="1200" dirty="0" smtClean="0"/>
            <a:t>、</a:t>
          </a:r>
          <a:r>
            <a:rPr lang="en-US" altLang="en-US" sz="1600" b="1" kern="1200" dirty="0" smtClean="0"/>
            <a:t>Motorola</a:t>
          </a:r>
          <a:r>
            <a:rPr lang="zh-TW" altLang="en-US" sz="1600" b="1" kern="1200" dirty="0" smtClean="0"/>
            <a:t>、</a:t>
          </a:r>
          <a:r>
            <a:rPr lang="en-US" altLang="en-US" sz="1600" b="1" kern="1200" dirty="0" smtClean="0"/>
            <a:t>Nokia </a:t>
          </a:r>
          <a:r>
            <a:rPr lang="zh-TW" altLang="en-US" sz="1600" b="1" kern="1200" dirty="0" smtClean="0"/>
            <a:t>等行動通訊廠商與</a:t>
          </a:r>
          <a:r>
            <a:rPr lang="en-US" altLang="en-US" sz="1600" b="1" kern="1200" dirty="0" smtClean="0"/>
            <a:t>W3C</a:t>
          </a:r>
          <a:r>
            <a:rPr lang="zh-TW" altLang="en-US" sz="1600" b="1" kern="1200" dirty="0" smtClean="0"/>
            <a:t>共同制定的開放標準。</a:t>
          </a:r>
          <a:endParaRPr lang="zh-TW" altLang="en-US" sz="1600" b="1" kern="1200" dirty="0"/>
        </a:p>
        <a:p>
          <a:pPr marL="171450" lvl="1" indent="-171450" algn="just" defTabSz="711200" hangingPunct="0">
            <a:lnSpc>
              <a:spcPct val="90000"/>
            </a:lnSpc>
            <a:spcBef>
              <a:spcPct val="0"/>
            </a:spcBef>
            <a:spcAft>
              <a:spcPct val="15000"/>
            </a:spcAft>
            <a:buChar char="••"/>
          </a:pPr>
          <a:r>
            <a:rPr lang="zh-TW" altLang="en-US" sz="1600" b="1" kern="1200" dirty="0" smtClean="0"/>
            <a:t>透過</a:t>
          </a:r>
          <a:r>
            <a:rPr lang="en-US" altLang="en-US" sz="1600" b="1" kern="1200" dirty="0" smtClean="0"/>
            <a:t>WAP</a:t>
          </a:r>
          <a:r>
            <a:rPr lang="zh-TW" altLang="en-US" sz="1600" b="1" kern="1200" dirty="0" smtClean="0"/>
            <a:t>，網路資訊及加值服務業者可以透過手持裝置將資訊與服務直接傳送給消費者，無論消費者身在何處，都可以在行動電話上享受閱讀新聞、網路購物、訂票等服務。</a:t>
          </a:r>
          <a:endParaRPr lang="zh-TW" altLang="en-US" sz="1600" b="1" kern="1200" dirty="0"/>
        </a:p>
      </dsp:txBody>
      <dsp:txXfrm>
        <a:off x="0" y="228143"/>
        <a:ext cx="7681912" cy="2072700"/>
      </dsp:txXfrm>
    </dsp:sp>
    <dsp:sp modelId="{58200EC4-3DDE-4409-AAA7-68ABBAB15E49}">
      <dsp:nvSpPr>
        <dsp:cNvPr id="0" name=""/>
        <dsp:cNvSpPr/>
      </dsp:nvSpPr>
      <dsp:spPr>
        <a:xfrm>
          <a:off x="384095" y="21503"/>
          <a:ext cx="5377338" cy="413280"/>
        </a:xfrm>
        <a:prstGeom prst="roundRect">
          <a:avLst/>
        </a:prstGeom>
        <a:solidFill>
          <a:schemeClr val="accent4">
            <a:hueOff val="0"/>
            <a:satOff val="0"/>
            <a:lumOff val="0"/>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51" tIns="0" rIns="203251" bIns="0" numCol="1" spcCol="1270" anchor="ctr" anchorCtr="0">
          <a:noAutofit/>
        </a:bodyPr>
        <a:lstStyle/>
        <a:p>
          <a:pPr lvl="0" algn="l" defTabSz="1066800">
            <a:lnSpc>
              <a:spcPct val="90000"/>
            </a:lnSpc>
            <a:spcBef>
              <a:spcPct val="0"/>
            </a:spcBef>
            <a:spcAft>
              <a:spcPct val="35000"/>
            </a:spcAft>
          </a:pPr>
          <a:r>
            <a:rPr lang="en-US" altLang="zh-TW" sz="2400" b="1" kern="1200" dirty="0" smtClean="0"/>
            <a:t>WAP</a:t>
          </a:r>
          <a:endParaRPr lang="zh-TW" altLang="en-US" sz="2400" b="1" kern="1200" dirty="0"/>
        </a:p>
      </dsp:txBody>
      <dsp:txXfrm>
        <a:off x="404270" y="41678"/>
        <a:ext cx="5336988" cy="372930"/>
      </dsp:txXfrm>
    </dsp:sp>
    <dsp:sp modelId="{B7E272DB-C5DE-4A34-BFBD-208EDBEA9FB0}">
      <dsp:nvSpPr>
        <dsp:cNvPr id="0" name=""/>
        <dsp:cNvSpPr/>
      </dsp:nvSpPr>
      <dsp:spPr>
        <a:xfrm>
          <a:off x="0" y="2583083"/>
          <a:ext cx="7681912" cy="2337300"/>
        </a:xfrm>
        <a:prstGeom prst="rect">
          <a:avLst/>
        </a:prstGeom>
        <a:solidFill>
          <a:schemeClr val="lt1">
            <a:alpha val="90000"/>
            <a:hueOff val="0"/>
            <a:satOff val="0"/>
            <a:lumOff val="0"/>
            <a:alphaOff val="0"/>
          </a:schemeClr>
        </a:solidFill>
        <a:ln w="10795" cap="flat" cmpd="sng" algn="ctr">
          <a:solidFill>
            <a:schemeClr val="accent4">
              <a:hueOff val="-1528355"/>
              <a:satOff val="-10245"/>
              <a:lumOff val="-105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202" tIns="291592" rIns="596202" bIns="113792" numCol="1" spcCol="1270" anchor="t" anchorCtr="0">
          <a:noAutofit/>
        </a:bodyPr>
        <a:lstStyle/>
        <a:p>
          <a:pPr marL="171450" lvl="1" indent="-171450" algn="just" defTabSz="711200" hangingPunct="0">
            <a:lnSpc>
              <a:spcPct val="90000"/>
            </a:lnSpc>
            <a:spcBef>
              <a:spcPct val="0"/>
            </a:spcBef>
            <a:spcAft>
              <a:spcPct val="15000"/>
            </a:spcAft>
            <a:buChar char="••"/>
          </a:pPr>
          <a:r>
            <a:rPr lang="en-US" altLang="en-US" sz="1600" b="1" kern="1200" dirty="0" smtClean="0"/>
            <a:t>GPRS(</a:t>
          </a:r>
          <a:r>
            <a:rPr lang="zh-TW" altLang="en-US" sz="1600" b="1" kern="1200" dirty="0" smtClean="0"/>
            <a:t>通用封包無線電服務</a:t>
          </a:r>
          <a:r>
            <a:rPr lang="en-US" altLang="en-US" sz="1600" b="1" kern="1200" dirty="0" smtClean="0"/>
            <a:t>)</a:t>
          </a:r>
          <a:r>
            <a:rPr lang="zh-TW" altLang="en-US" sz="1600" b="1" kern="1200" dirty="0" smtClean="0"/>
            <a:t>是由歐洲電信標準協會</a:t>
          </a:r>
          <a:r>
            <a:rPr lang="en-US" altLang="en-US" sz="1600" b="1" kern="1200" dirty="0" smtClean="0"/>
            <a:t>ETSI</a:t>
          </a:r>
          <a:r>
            <a:rPr lang="zh-TW" altLang="en-US" sz="1600" b="1" kern="1200" dirty="0" smtClean="0"/>
            <a:t>所制定，主要目的是為了讓使用者可以透過行動電話存取</a:t>
          </a:r>
          <a:r>
            <a:rPr lang="en-US" altLang="en-US" sz="1600" b="1" kern="1200" dirty="0" smtClean="0"/>
            <a:t>Internet </a:t>
          </a:r>
          <a:r>
            <a:rPr lang="zh-TW" altLang="en-US" sz="1600" b="1" kern="1200" dirty="0" smtClean="0"/>
            <a:t>上的資源。</a:t>
          </a:r>
          <a:endParaRPr lang="zh-TW" altLang="en-US" sz="1600" b="1" kern="1200" dirty="0"/>
        </a:p>
        <a:p>
          <a:pPr marL="171450" lvl="1" indent="-171450" algn="just" defTabSz="711200" hangingPunct="0">
            <a:lnSpc>
              <a:spcPct val="90000"/>
            </a:lnSpc>
            <a:spcBef>
              <a:spcPct val="0"/>
            </a:spcBef>
            <a:spcAft>
              <a:spcPct val="15000"/>
            </a:spcAft>
            <a:buChar char="••"/>
          </a:pPr>
          <a:r>
            <a:rPr lang="en-US" altLang="en-US" sz="1600" b="1" kern="1200" dirty="0" smtClean="0"/>
            <a:t>GPRS</a:t>
          </a:r>
          <a:r>
            <a:rPr lang="zh-TW" altLang="en-US" sz="1600" b="1" kern="1200" dirty="0" smtClean="0"/>
            <a:t>是一種以「封包交換」技術來進行傳輸的服務，它在</a:t>
          </a:r>
          <a:r>
            <a:rPr lang="en-US" altLang="en-US" sz="1600" b="1" kern="1200" dirty="0" smtClean="0"/>
            <a:t>2G</a:t>
          </a:r>
          <a:r>
            <a:rPr lang="zh-TW" altLang="en-US" sz="1600" b="1" kern="1200" dirty="0" smtClean="0"/>
            <a:t>的</a:t>
          </a:r>
          <a:r>
            <a:rPr lang="en-US" altLang="en-US" sz="1600" b="1" kern="1200" dirty="0" smtClean="0"/>
            <a:t>GSM</a:t>
          </a:r>
          <a:r>
            <a:rPr lang="zh-TW" altLang="en-US" sz="1600" b="1" kern="1200" dirty="0" smtClean="0"/>
            <a:t>網路基礎上，加入</a:t>
          </a:r>
          <a:r>
            <a:rPr lang="en-US" altLang="en-US" sz="1600" b="1" kern="1200" dirty="0" smtClean="0"/>
            <a:t>SGSN</a:t>
          </a:r>
          <a:r>
            <a:rPr lang="zh-TW" altLang="en-US" sz="1600" b="1" kern="1200" dirty="0" smtClean="0"/>
            <a:t>和</a:t>
          </a:r>
          <a:r>
            <a:rPr lang="en-US" altLang="en-US" sz="1600" b="1" kern="1200" dirty="0" smtClean="0"/>
            <a:t>GGSN</a:t>
          </a:r>
          <a:r>
            <a:rPr lang="zh-TW" altLang="en-US" sz="1600" b="1" kern="1200" dirty="0" smtClean="0"/>
            <a:t>兩個數據交換節點，用以處理資料封包，讓</a:t>
          </a:r>
          <a:r>
            <a:rPr lang="en-US" altLang="en-US" sz="1600" b="1" kern="1200" dirty="0" smtClean="0"/>
            <a:t>GSM</a:t>
          </a:r>
          <a:r>
            <a:rPr lang="zh-TW" altLang="en-US" sz="1600" b="1" kern="1200" dirty="0" smtClean="0"/>
            <a:t>網路與</a:t>
          </a:r>
          <a:r>
            <a:rPr lang="en-US" altLang="en-US" sz="1600" b="1" kern="1200" dirty="0" smtClean="0"/>
            <a:t>Internet </a:t>
          </a:r>
          <a:r>
            <a:rPr lang="zh-TW" altLang="en-US" sz="1600" b="1" kern="1200" dirty="0" smtClean="0"/>
            <a:t>能夠相互連接。</a:t>
          </a:r>
          <a:endParaRPr lang="zh-TW" altLang="en-US" sz="1600" b="1" kern="1200" dirty="0"/>
        </a:p>
        <a:p>
          <a:pPr marL="171450" lvl="1" indent="-171450" algn="l" defTabSz="711200" hangingPunct="0">
            <a:lnSpc>
              <a:spcPct val="90000"/>
            </a:lnSpc>
            <a:spcBef>
              <a:spcPct val="0"/>
            </a:spcBef>
            <a:spcAft>
              <a:spcPct val="15000"/>
            </a:spcAft>
            <a:buChar char="••"/>
          </a:pPr>
          <a:endParaRPr lang="zh-TW" altLang="en-US" sz="1600" b="1" kern="1200" dirty="0"/>
        </a:p>
      </dsp:txBody>
      <dsp:txXfrm>
        <a:off x="0" y="2583083"/>
        <a:ext cx="7681912" cy="2337300"/>
      </dsp:txXfrm>
    </dsp:sp>
    <dsp:sp modelId="{692E7FD8-4155-4B48-85F1-F927B48A0E64}">
      <dsp:nvSpPr>
        <dsp:cNvPr id="0" name=""/>
        <dsp:cNvSpPr/>
      </dsp:nvSpPr>
      <dsp:spPr>
        <a:xfrm>
          <a:off x="384095" y="2376443"/>
          <a:ext cx="5377338" cy="413280"/>
        </a:xfrm>
        <a:prstGeom prst="roundRect">
          <a:avLst/>
        </a:prstGeom>
        <a:solidFill>
          <a:schemeClr val="accent4">
            <a:hueOff val="-1528355"/>
            <a:satOff val="-10245"/>
            <a:lumOff val="-10589"/>
            <a:alphaOff val="0"/>
          </a:schemeClr>
        </a:solidFill>
        <a:ln w="1524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51" tIns="0" rIns="203251" bIns="0" numCol="1" spcCol="1270" anchor="ctr" anchorCtr="0">
          <a:noAutofit/>
        </a:bodyPr>
        <a:lstStyle/>
        <a:p>
          <a:pPr lvl="0" algn="l" defTabSz="1066800">
            <a:lnSpc>
              <a:spcPct val="90000"/>
            </a:lnSpc>
            <a:spcBef>
              <a:spcPct val="0"/>
            </a:spcBef>
            <a:spcAft>
              <a:spcPct val="35000"/>
            </a:spcAft>
          </a:pPr>
          <a:r>
            <a:rPr lang="en-US" altLang="zh-TW" sz="2400" b="1" kern="1200" dirty="0" smtClean="0"/>
            <a:t>GPRS</a:t>
          </a:r>
          <a:endParaRPr lang="zh-TW" altLang="en-US" sz="2400" b="1" kern="1200" dirty="0"/>
        </a:p>
      </dsp:txBody>
      <dsp:txXfrm>
        <a:off x="404270" y="2396618"/>
        <a:ext cx="5336988" cy="372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648A3-3B4F-4C5A-B19E-42F8806EAA4A}">
      <dsp:nvSpPr>
        <dsp:cNvPr id="0" name=""/>
        <dsp:cNvSpPr/>
      </dsp:nvSpPr>
      <dsp:spPr>
        <a:xfrm>
          <a:off x="814552" y="384260"/>
          <a:ext cx="6315972" cy="19737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6881" tIns="83820" rIns="83820" bIns="83820" numCol="1" spcCol="1270" anchor="t" anchorCtr="0">
          <a:noAutofit/>
        </a:bodyPr>
        <a:lstStyle/>
        <a:p>
          <a:pPr lvl="0" algn="just" defTabSz="977900">
            <a:lnSpc>
              <a:spcPct val="90000"/>
            </a:lnSpc>
            <a:spcBef>
              <a:spcPct val="0"/>
            </a:spcBef>
            <a:spcAft>
              <a:spcPct val="35000"/>
            </a:spcAft>
          </a:pPr>
          <a:r>
            <a:rPr lang="en-US" altLang="en-US" sz="2200" b="1" kern="1200" dirty="0" smtClean="0"/>
            <a:t>CDMA2000 1xRTT</a:t>
          </a:r>
          <a:endParaRPr lang="zh-TW" altLang="en-US" sz="2200" b="1" kern="1200" dirty="0"/>
        </a:p>
        <a:p>
          <a:pPr marL="171450" lvl="1" indent="-171450" algn="just" defTabSz="755650">
            <a:lnSpc>
              <a:spcPct val="90000"/>
            </a:lnSpc>
            <a:spcBef>
              <a:spcPct val="0"/>
            </a:spcBef>
            <a:spcAft>
              <a:spcPct val="15000"/>
            </a:spcAft>
            <a:buChar char="••"/>
          </a:pPr>
          <a:r>
            <a:rPr lang="zh-TW" altLang="en-US" sz="1700" b="1" kern="1200" dirty="0" smtClean="0"/>
            <a:t>以</a:t>
          </a:r>
          <a:r>
            <a:rPr lang="en-US" altLang="en-US" sz="1700" b="1" kern="1200" dirty="0" smtClean="0"/>
            <a:t>CDMA</a:t>
          </a:r>
          <a:r>
            <a:rPr lang="zh-TW" altLang="en-US" sz="1700" b="1" kern="1200" dirty="0" smtClean="0"/>
            <a:t>平台為基礎， 是日後</a:t>
          </a:r>
          <a:r>
            <a:rPr lang="en-US" altLang="en-US" sz="1700" b="1" kern="1200" dirty="0" smtClean="0"/>
            <a:t>3G</a:t>
          </a:r>
          <a:r>
            <a:rPr lang="zh-TW" altLang="en-US" sz="1700" b="1" kern="1200" dirty="0" smtClean="0"/>
            <a:t>技術之一的</a:t>
          </a:r>
          <a:r>
            <a:rPr lang="en-US" altLang="en-US" sz="1700" b="1" kern="1200" dirty="0" smtClean="0"/>
            <a:t>CDMA2000</a:t>
          </a:r>
          <a:r>
            <a:rPr lang="zh-TW" altLang="en-US" sz="1700" b="1" kern="1200" dirty="0" smtClean="0"/>
            <a:t>之技術核心，其最高</a:t>
          </a:r>
          <a:r>
            <a:rPr lang="en-US" altLang="en-US" sz="1700" b="1" kern="1200" dirty="0" smtClean="0"/>
            <a:t>153.6 Kbps </a:t>
          </a:r>
          <a:r>
            <a:rPr lang="zh-TW" altLang="en-US" sz="1700" b="1" kern="1200" dirty="0" smtClean="0"/>
            <a:t>數據速率雖已達</a:t>
          </a:r>
          <a:r>
            <a:rPr lang="en-US" altLang="en-US" sz="1700" b="1" kern="1200" dirty="0" smtClean="0"/>
            <a:t>3G</a:t>
          </a:r>
          <a:r>
            <a:rPr lang="zh-TW" altLang="en-US" sz="1700" b="1" kern="1200" dirty="0" smtClean="0"/>
            <a:t>技術標準，但與其他</a:t>
          </a:r>
          <a:r>
            <a:rPr lang="en-US" altLang="en-US" sz="1700" b="1" kern="1200" dirty="0" smtClean="0"/>
            <a:t>3G</a:t>
          </a:r>
          <a:r>
            <a:rPr lang="zh-TW" altLang="en-US" sz="1700" b="1" kern="1200" dirty="0" smtClean="0"/>
            <a:t>標準相比仍然明顯較慢，故被認為是</a:t>
          </a:r>
          <a:r>
            <a:rPr lang="en-US" altLang="en-US" sz="1700" b="1" kern="1200" dirty="0" smtClean="0"/>
            <a:t>2.75G </a:t>
          </a:r>
          <a:r>
            <a:rPr lang="zh-TW" altLang="en-US" sz="1700" b="1" kern="1200" dirty="0" smtClean="0"/>
            <a:t>技術。</a:t>
          </a:r>
          <a:endParaRPr lang="zh-TW" altLang="en-US" sz="1700" b="1" kern="1200" dirty="0"/>
        </a:p>
      </dsp:txBody>
      <dsp:txXfrm>
        <a:off x="814552" y="384260"/>
        <a:ext cx="6315972" cy="1973741"/>
      </dsp:txXfrm>
    </dsp:sp>
    <dsp:sp modelId="{C9A85A9F-454E-40E6-8ED0-A3181D64094C}">
      <dsp:nvSpPr>
        <dsp:cNvPr id="0" name=""/>
        <dsp:cNvSpPr/>
      </dsp:nvSpPr>
      <dsp:spPr>
        <a:xfrm>
          <a:off x="551387" y="99164"/>
          <a:ext cx="1381618" cy="2072428"/>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dsp:spPr>
      <dsp:style>
        <a:lnRef idx="0">
          <a:scrgbClr r="0" g="0" b="0"/>
        </a:lnRef>
        <a:fillRef idx="1">
          <a:scrgbClr r="0" g="0" b="0"/>
        </a:fillRef>
        <a:effectRef idx="3">
          <a:scrgbClr r="0" g="0" b="0"/>
        </a:effectRef>
        <a:fontRef idx="minor"/>
      </dsp:style>
    </dsp:sp>
    <dsp:sp modelId="{D5B17852-17B7-4685-86DB-9DDEBF8A007C}">
      <dsp:nvSpPr>
        <dsp:cNvPr id="0" name=""/>
        <dsp:cNvSpPr/>
      </dsp:nvSpPr>
      <dsp:spPr>
        <a:xfrm>
          <a:off x="814552" y="2868981"/>
          <a:ext cx="6315972" cy="197374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6881" tIns="83820" rIns="83820" bIns="83820" numCol="1" spcCol="1270" anchor="t" anchorCtr="0">
          <a:noAutofit/>
        </a:bodyPr>
        <a:lstStyle/>
        <a:p>
          <a:pPr lvl="0" algn="just" defTabSz="977900">
            <a:lnSpc>
              <a:spcPct val="90000"/>
            </a:lnSpc>
            <a:spcBef>
              <a:spcPct val="0"/>
            </a:spcBef>
            <a:spcAft>
              <a:spcPct val="35000"/>
            </a:spcAft>
          </a:pPr>
          <a:r>
            <a:rPr lang="en-US" altLang="en-US" sz="2200" b="1" kern="1200" dirty="0" smtClean="0"/>
            <a:t>EDGE</a:t>
          </a:r>
          <a:endParaRPr lang="zh-TW" altLang="en-US" sz="2200" b="1" kern="1200" dirty="0"/>
        </a:p>
        <a:p>
          <a:pPr marL="171450" lvl="1" indent="-171450" algn="just" defTabSz="755650">
            <a:lnSpc>
              <a:spcPct val="90000"/>
            </a:lnSpc>
            <a:spcBef>
              <a:spcPct val="0"/>
            </a:spcBef>
            <a:spcAft>
              <a:spcPct val="15000"/>
            </a:spcAft>
            <a:buChar char="••"/>
          </a:pPr>
          <a:r>
            <a:rPr lang="zh-TW" altLang="en-US" sz="1700" b="1" kern="1200" dirty="0" smtClean="0"/>
            <a:t>是</a:t>
          </a:r>
          <a:r>
            <a:rPr lang="en-US" altLang="en-US" sz="1700" b="1" kern="1200" dirty="0" smtClean="0"/>
            <a:t>GPRS</a:t>
          </a:r>
          <a:r>
            <a:rPr lang="zh-TW" altLang="en-US" sz="1700" b="1" kern="1200" dirty="0" smtClean="0"/>
            <a:t>架構的延伸，其最高傳輸速度可達</a:t>
          </a:r>
          <a:r>
            <a:rPr lang="en-US" altLang="en-US" sz="1700" b="1" kern="1200" dirty="0" smtClean="0"/>
            <a:t>384 Kbps</a:t>
          </a:r>
          <a:r>
            <a:rPr lang="zh-TW" altLang="en-US" sz="1700" b="1" kern="1200" dirty="0" smtClean="0"/>
            <a:t>，主要優勢在於能夠充分利用現有的</a:t>
          </a:r>
          <a:r>
            <a:rPr lang="en-US" altLang="en-US" sz="1700" b="1" kern="1200" dirty="0" smtClean="0"/>
            <a:t>GSM</a:t>
          </a:r>
          <a:r>
            <a:rPr lang="zh-TW" altLang="en-US" sz="1700" b="1" kern="1200" dirty="0" smtClean="0"/>
            <a:t>資源，還能夠與其後</a:t>
          </a:r>
          <a:r>
            <a:rPr lang="en-US" altLang="en-US" sz="1700" b="1" kern="1200" dirty="0" smtClean="0"/>
            <a:t>3G</a:t>
          </a:r>
          <a:r>
            <a:rPr lang="zh-TW" altLang="en-US" sz="1700" b="1" kern="1200" dirty="0" smtClean="0"/>
            <a:t>的</a:t>
          </a:r>
          <a:r>
            <a:rPr lang="en-US" altLang="en-US" sz="1700" b="1" kern="1200" dirty="0" smtClean="0"/>
            <a:t>W-CDMA</a:t>
          </a:r>
          <a:r>
            <a:rPr lang="zh-TW" altLang="en-US" sz="1700" b="1" kern="1200" dirty="0" smtClean="0"/>
            <a:t>標準共存。</a:t>
          </a:r>
          <a:endParaRPr lang="zh-TW" altLang="en-US" sz="1700" b="1" kern="1200" dirty="0"/>
        </a:p>
      </dsp:txBody>
      <dsp:txXfrm>
        <a:off x="814552" y="2868981"/>
        <a:ext cx="6315972" cy="1973741"/>
      </dsp:txXfrm>
    </dsp:sp>
    <dsp:sp modelId="{C6C3D80C-52ED-4F53-9FD2-95D1331ED3CF}">
      <dsp:nvSpPr>
        <dsp:cNvPr id="0" name=""/>
        <dsp:cNvSpPr/>
      </dsp:nvSpPr>
      <dsp:spPr>
        <a:xfrm>
          <a:off x="551387" y="2583885"/>
          <a:ext cx="1381618" cy="2072428"/>
        </a:xfrm>
        <a:prstGeom prst="rect">
          <a:avLst/>
        </a:prstGeom>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dsp:spPr>
      <dsp:style>
        <a:lnRef idx="0">
          <a:scrgbClr r="0" g="0" b="0"/>
        </a:lnRef>
        <a:fillRef idx="1">
          <a:scrgbClr r="0" g="0" b="0"/>
        </a:fillRef>
        <a:effectRef idx="3">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E54A-A125-4CF0-BC47-8C82D6F84B2B}">
      <dsp:nvSpPr>
        <dsp:cNvPr id="0" name=""/>
        <dsp:cNvSpPr/>
      </dsp:nvSpPr>
      <dsp:spPr>
        <a:xfrm>
          <a:off x="6218" y="139058"/>
          <a:ext cx="1858756" cy="1115254"/>
        </a:xfrm>
        <a:prstGeom prst="roundRect">
          <a:avLst>
            <a:gd name="adj" fmla="val 10000"/>
          </a:avLst>
        </a:prstGeom>
        <a:gradFill rotWithShape="0">
          <a:gsLst>
            <a:gs pos="0">
              <a:schemeClr val="accent5">
                <a:hueOff val="0"/>
                <a:satOff val="0"/>
                <a:lumOff val="0"/>
                <a:alphaOff val="0"/>
                <a:shade val="85000"/>
              </a:schemeClr>
            </a:gs>
            <a:gs pos="100000">
              <a:schemeClr val="accent5">
                <a:hueOff val="0"/>
                <a:satOff val="0"/>
                <a:lumOff val="0"/>
                <a:alphaOff val="0"/>
                <a:tint val="90000"/>
                <a:alpha val="100000"/>
                <a:satMod val="180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TW" sz="2500" b="1" kern="1200" dirty="0" smtClean="0"/>
            <a:t>W-CDMA</a:t>
          </a:r>
          <a:endParaRPr lang="zh-TW" altLang="en-US" sz="2500" b="1" kern="1200" dirty="0"/>
        </a:p>
      </dsp:txBody>
      <dsp:txXfrm>
        <a:off x="38883" y="171723"/>
        <a:ext cx="1793426" cy="1049924"/>
      </dsp:txXfrm>
    </dsp:sp>
    <dsp:sp modelId="{B0061FC2-8B15-499E-89EF-13311C5BED69}">
      <dsp:nvSpPr>
        <dsp:cNvPr id="0" name=""/>
        <dsp:cNvSpPr/>
      </dsp:nvSpPr>
      <dsp:spPr>
        <a:xfrm>
          <a:off x="2050851" y="466199"/>
          <a:ext cx="394056" cy="460971"/>
        </a:xfrm>
        <a:prstGeom prst="rightArrow">
          <a:avLst>
            <a:gd name="adj1" fmla="val 60000"/>
            <a:gd name="adj2" fmla="val 50000"/>
          </a:avLst>
        </a:prstGeom>
        <a:gradFill rotWithShape="0">
          <a:gsLst>
            <a:gs pos="0">
              <a:schemeClr val="accent5">
                <a:hueOff val="0"/>
                <a:satOff val="0"/>
                <a:lumOff val="0"/>
                <a:alphaOff val="0"/>
                <a:shade val="85000"/>
              </a:schemeClr>
            </a:gs>
            <a:gs pos="100000">
              <a:schemeClr val="accent5">
                <a:hueOff val="0"/>
                <a:satOff val="0"/>
                <a:lumOff val="0"/>
                <a:alphaOff val="0"/>
                <a:tint val="90000"/>
                <a:alpha val="100000"/>
                <a:satMod val="180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b="1" kern="1200"/>
        </a:p>
      </dsp:txBody>
      <dsp:txXfrm>
        <a:off x="2050851" y="558393"/>
        <a:ext cx="275839" cy="276583"/>
      </dsp:txXfrm>
    </dsp:sp>
    <dsp:sp modelId="{721AE661-20BE-45BC-AC49-A802994F5FAB}">
      <dsp:nvSpPr>
        <dsp:cNvPr id="0" name=""/>
        <dsp:cNvSpPr/>
      </dsp:nvSpPr>
      <dsp:spPr>
        <a:xfrm>
          <a:off x="2608478" y="139058"/>
          <a:ext cx="1858756" cy="1115254"/>
        </a:xfrm>
        <a:prstGeom prst="roundRect">
          <a:avLst>
            <a:gd name="adj" fmla="val 10000"/>
          </a:avLst>
        </a:prstGeom>
        <a:gradFill rotWithShape="0">
          <a:gsLst>
            <a:gs pos="0">
              <a:schemeClr val="accent5">
                <a:hueOff val="1178392"/>
                <a:satOff val="-5635"/>
                <a:lumOff val="6177"/>
                <a:alphaOff val="0"/>
                <a:shade val="85000"/>
              </a:schemeClr>
            </a:gs>
            <a:gs pos="100000">
              <a:schemeClr val="accent5">
                <a:hueOff val="1178392"/>
                <a:satOff val="-5635"/>
                <a:lumOff val="6177"/>
                <a:alphaOff val="0"/>
                <a:tint val="90000"/>
                <a:alpha val="100000"/>
                <a:satMod val="180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TW" sz="2500" b="1" kern="1200" dirty="0" smtClean="0"/>
            <a:t>CDMA2000</a:t>
          </a:r>
          <a:endParaRPr lang="zh-TW" altLang="en-US" sz="2500" b="1" kern="1200" dirty="0"/>
        </a:p>
      </dsp:txBody>
      <dsp:txXfrm>
        <a:off x="2641143" y="171723"/>
        <a:ext cx="1793426" cy="1049924"/>
      </dsp:txXfrm>
    </dsp:sp>
    <dsp:sp modelId="{724260B7-942A-4799-A9E4-FC9FA7BF3EB3}">
      <dsp:nvSpPr>
        <dsp:cNvPr id="0" name=""/>
        <dsp:cNvSpPr/>
      </dsp:nvSpPr>
      <dsp:spPr>
        <a:xfrm>
          <a:off x="4653111" y="466199"/>
          <a:ext cx="394056" cy="460971"/>
        </a:xfrm>
        <a:prstGeom prst="rightArrow">
          <a:avLst>
            <a:gd name="adj1" fmla="val 60000"/>
            <a:gd name="adj2" fmla="val 50000"/>
          </a:avLst>
        </a:prstGeom>
        <a:gradFill rotWithShape="0">
          <a:gsLst>
            <a:gs pos="0">
              <a:schemeClr val="accent5">
                <a:hueOff val="2356783"/>
                <a:satOff val="-11270"/>
                <a:lumOff val="12353"/>
                <a:alphaOff val="0"/>
                <a:shade val="85000"/>
              </a:schemeClr>
            </a:gs>
            <a:gs pos="100000">
              <a:schemeClr val="accent5">
                <a:hueOff val="2356783"/>
                <a:satOff val="-11270"/>
                <a:lumOff val="12353"/>
                <a:alphaOff val="0"/>
                <a:tint val="90000"/>
                <a:alpha val="100000"/>
                <a:satMod val="180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TW" altLang="en-US" sz="2000" b="1" kern="1200"/>
        </a:p>
      </dsp:txBody>
      <dsp:txXfrm>
        <a:off x="4653111" y="558393"/>
        <a:ext cx="275839" cy="276583"/>
      </dsp:txXfrm>
    </dsp:sp>
    <dsp:sp modelId="{9D34D291-1BEB-4063-B35F-09C1D08439D9}">
      <dsp:nvSpPr>
        <dsp:cNvPr id="0" name=""/>
        <dsp:cNvSpPr/>
      </dsp:nvSpPr>
      <dsp:spPr>
        <a:xfrm>
          <a:off x="5210738" y="139058"/>
          <a:ext cx="1858756" cy="1115254"/>
        </a:xfrm>
        <a:prstGeom prst="roundRect">
          <a:avLst>
            <a:gd name="adj" fmla="val 10000"/>
          </a:avLst>
        </a:prstGeom>
        <a:gradFill rotWithShape="0">
          <a:gsLst>
            <a:gs pos="0">
              <a:schemeClr val="accent5">
                <a:hueOff val="2356783"/>
                <a:satOff val="-11270"/>
                <a:lumOff val="12353"/>
                <a:alphaOff val="0"/>
                <a:shade val="85000"/>
              </a:schemeClr>
            </a:gs>
            <a:gs pos="100000">
              <a:schemeClr val="accent5">
                <a:hueOff val="2356783"/>
                <a:satOff val="-11270"/>
                <a:lumOff val="12353"/>
                <a:alphaOff val="0"/>
                <a:tint val="90000"/>
                <a:alpha val="100000"/>
                <a:satMod val="180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TW" sz="2500" b="1" kern="1200" dirty="0" smtClean="0"/>
            <a:t>TDS-CDMA</a:t>
          </a:r>
          <a:endParaRPr lang="zh-TW" altLang="en-US" sz="2500" b="1" kern="1200" dirty="0"/>
        </a:p>
      </dsp:txBody>
      <dsp:txXfrm>
        <a:off x="5243403" y="171723"/>
        <a:ext cx="1793426" cy="1049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9F3FD-DBF7-4586-BF40-399ED2D55F69}">
      <dsp:nvSpPr>
        <dsp:cNvPr id="0" name=""/>
        <dsp:cNvSpPr/>
      </dsp:nvSpPr>
      <dsp:spPr>
        <a:xfrm>
          <a:off x="565058" y="0"/>
          <a:ext cx="6403995" cy="395199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0235E-C9C2-4642-93AA-3F309773697F}">
      <dsp:nvSpPr>
        <dsp:cNvPr id="0" name=""/>
        <dsp:cNvSpPr/>
      </dsp:nvSpPr>
      <dsp:spPr>
        <a:xfrm>
          <a:off x="3632" y="1185598"/>
          <a:ext cx="2328934" cy="1580797"/>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zh-TW" altLang="en-US" sz="4700" b="1" kern="1200" smtClean="0"/>
            <a:t>高頻寬</a:t>
          </a:r>
          <a:endParaRPr lang="zh-TW" altLang="en-US" sz="4700" b="1" kern="1200"/>
        </a:p>
      </dsp:txBody>
      <dsp:txXfrm>
        <a:off x="80800" y="1262766"/>
        <a:ext cx="2174598" cy="1426461"/>
      </dsp:txXfrm>
    </dsp:sp>
    <dsp:sp modelId="{1443930C-DF70-4404-8CF9-7F34B7244EF4}">
      <dsp:nvSpPr>
        <dsp:cNvPr id="0" name=""/>
        <dsp:cNvSpPr/>
      </dsp:nvSpPr>
      <dsp:spPr>
        <a:xfrm>
          <a:off x="2602588" y="1185598"/>
          <a:ext cx="2328934" cy="1580797"/>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zh-TW" altLang="en-US" sz="4700" b="1" kern="1200" smtClean="0"/>
            <a:t>低延遲</a:t>
          </a:r>
          <a:endParaRPr lang="zh-TW" altLang="en-US" sz="4700" b="1" kern="1200"/>
        </a:p>
      </dsp:txBody>
      <dsp:txXfrm>
        <a:off x="2679756" y="1262766"/>
        <a:ext cx="2174598" cy="1426461"/>
      </dsp:txXfrm>
    </dsp:sp>
    <dsp:sp modelId="{3FCE810F-3867-4037-B836-93EDCAE5920D}">
      <dsp:nvSpPr>
        <dsp:cNvPr id="0" name=""/>
        <dsp:cNvSpPr/>
      </dsp:nvSpPr>
      <dsp:spPr>
        <a:xfrm>
          <a:off x="5201544" y="1185598"/>
          <a:ext cx="2328934" cy="1580797"/>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zh-TW" altLang="en-US" sz="4700" b="1" kern="1200" smtClean="0"/>
            <a:t>大連結</a:t>
          </a:r>
          <a:endParaRPr lang="zh-TW" altLang="en-US" sz="4700" b="1" kern="1200"/>
        </a:p>
      </dsp:txBody>
      <dsp:txXfrm>
        <a:off x="5278712" y="1262766"/>
        <a:ext cx="2174598" cy="142646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7E371-22B1-49F5-8F3B-F61D2CB2D5A5}" type="datetimeFigureOut">
              <a:rPr lang="zh-TW" altLang="en-US" smtClean="0"/>
              <a:t>2020/5/2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08713-53C1-4E34-8490-9F1AEA36E21E}" type="slidenum">
              <a:rPr lang="zh-TW" altLang="en-US" smtClean="0"/>
              <a:t>‹#›</a:t>
            </a:fld>
            <a:endParaRPr lang="zh-TW" altLang="en-US"/>
          </a:p>
        </p:txBody>
      </p:sp>
    </p:spTree>
    <p:extLst>
      <p:ext uri="{BB962C8B-B14F-4D97-AF65-F5344CB8AC3E}">
        <p14:creationId xmlns:p14="http://schemas.microsoft.com/office/powerpoint/2010/main" val="382446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B008713-53C1-4E34-8490-9F1AEA36E21E}" type="slidenum">
              <a:rPr lang="zh-TW" altLang="en-US" smtClean="0"/>
              <a:t>1</a:t>
            </a:fld>
            <a:endParaRPr lang="zh-TW" altLang="en-US"/>
          </a:p>
        </p:txBody>
      </p:sp>
    </p:spTree>
    <p:extLst>
      <p:ext uri="{BB962C8B-B14F-4D97-AF65-F5344CB8AC3E}">
        <p14:creationId xmlns:p14="http://schemas.microsoft.com/office/powerpoint/2010/main" val="848750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0.xml"/><Relationship Id="rId7" Type="http://schemas.openxmlformats.org/officeDocument/2006/relationships/slide" Target="../slides/slide56.xml"/><Relationship Id="rId2"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 Target="../slides/slide47.xml"/><Relationship Id="rId5" Type="http://schemas.openxmlformats.org/officeDocument/2006/relationships/slide" Target="../slides/slide42.xml"/><Relationship Id="rId4" Type="http://schemas.openxmlformats.org/officeDocument/2006/relationships/slide" Target="../slides/slide2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20.xml"/><Relationship Id="rId7" Type="http://schemas.openxmlformats.org/officeDocument/2006/relationships/slide" Target="../slides/slide56.xml"/><Relationship Id="rId2"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 Target="../slides/slide48.xml"/><Relationship Id="rId5" Type="http://schemas.openxmlformats.org/officeDocument/2006/relationships/slide" Target="../slides/slide42.xml"/><Relationship Id="rId4" Type="http://schemas.openxmlformats.org/officeDocument/2006/relationships/slide" Target="../slides/slide2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3">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476672"/>
            <a:ext cx="7543800" cy="1872209"/>
          </a:xfrm>
        </p:spPr>
        <p:txBody>
          <a:bodyPr anchor="b">
            <a:normAutofit/>
          </a:bodyPr>
          <a:lstStyle>
            <a:lvl1pPr algn="l">
              <a:lnSpc>
                <a:spcPct val="85000"/>
              </a:lnSpc>
              <a:defRPr sz="6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2564904"/>
            <a:ext cx="7543800" cy="3456384"/>
          </a:xfrm>
        </p:spPr>
        <p:txBody>
          <a:bodyPr lIns="91440" rIns="91440">
            <a:normAutofit/>
          </a:bodyPr>
          <a:lstStyle>
            <a:lvl1pPr marL="0" indent="0" algn="just">
              <a:buNone/>
              <a:defRPr sz="2400" cap="all" spc="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cxnSp>
        <p:nvCxnSpPr>
          <p:cNvPr id="9" name="Straight Connector 8"/>
          <p:cNvCxnSpPr/>
          <p:nvPr/>
        </p:nvCxnSpPr>
        <p:spPr>
          <a:xfrm>
            <a:off x="822960" y="234888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0" name="投影片編號版面配置區 9"/>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fld id="{2136F2EA-EAEC-4B3F-B295-6CF819865E7E}" type="slidenum">
              <a:rPr lang="zh-TW" altLang="en-US" smtClean="0"/>
              <a:pPr/>
              <a:t>‹#›</a:t>
            </a:fld>
            <a:endParaRPr lang="zh-TW" altLang="en-US"/>
          </a:p>
        </p:txBody>
      </p:sp>
    </p:spTree>
    <p:extLst>
      <p:ext uri="{BB962C8B-B14F-4D97-AF65-F5344CB8AC3E}">
        <p14:creationId xmlns:p14="http://schemas.microsoft.com/office/powerpoint/2010/main" val="1326812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182563" indent="-182563" hangingPunct="0">
              <a:lnSpc>
                <a:spcPct val="100000"/>
              </a:lnSpc>
              <a:spcAft>
                <a:spcPts val="60"/>
              </a:spcAft>
              <a:defRPr sz="3200"/>
            </a:lvl1pPr>
            <a:lvl2pPr hangingPunct="0">
              <a:lnSpc>
                <a:spcPct val="100000"/>
              </a:lnSpc>
              <a:spcAft>
                <a:spcPts val="60"/>
              </a:spcAft>
              <a:defRPr sz="2400"/>
            </a:lvl2pPr>
            <a:lvl3pPr hangingPunct="0">
              <a:lnSpc>
                <a:spcPct val="100000"/>
              </a:lnSpc>
              <a:spcAft>
                <a:spcPts val="60"/>
              </a:spcAft>
              <a:defRPr sz="1800"/>
            </a:lvl3pPr>
            <a:lvl4pPr hangingPunct="0">
              <a:lnSpc>
                <a:spcPct val="100000"/>
              </a:lnSpc>
              <a:spcAft>
                <a:spcPts val="60"/>
              </a:spcAft>
              <a:defRPr sz="1800"/>
            </a:lvl4pPr>
            <a:lvl5pPr hangingPunct="0">
              <a:lnSpc>
                <a:spcPct val="100000"/>
              </a:lnSpc>
              <a:spcAft>
                <a:spcPts val="60"/>
              </a:spcAft>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Text Box 17">
            <a:hlinkClick r:id="rId2" action="ppaction://hlinksldjump"/>
          </p:cNvPr>
          <p:cNvSpPr txBox="1">
            <a:spLocks noChangeArrowheads="1"/>
          </p:cNvSpPr>
          <p:nvPr/>
        </p:nvSpPr>
        <p:spPr bwMode="auto">
          <a:xfrm>
            <a:off x="4671971"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2-1</a:t>
            </a:r>
          </a:p>
        </p:txBody>
      </p:sp>
      <p:sp>
        <p:nvSpPr>
          <p:cNvPr id="8" name="AutoShape 18">
            <a:hlinkClick r:id="" action="ppaction://hlinkshowjump?jump=firstslide" highlightClick="1"/>
          </p:cNvPr>
          <p:cNvSpPr>
            <a:spLocks noChangeArrowheads="1"/>
          </p:cNvSpPr>
          <p:nvPr/>
        </p:nvSpPr>
        <p:spPr bwMode="auto">
          <a:xfrm>
            <a:off x="438145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9" name="Text Box 19">
            <a:hlinkClick r:id="rId3" action="ppaction://hlinksldjump"/>
          </p:cNvPr>
          <p:cNvSpPr txBox="1">
            <a:spLocks noChangeArrowheads="1"/>
          </p:cNvSpPr>
          <p:nvPr/>
        </p:nvSpPr>
        <p:spPr bwMode="auto">
          <a:xfrm>
            <a:off x="5246646"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2-2</a:t>
            </a:r>
          </a:p>
        </p:txBody>
      </p:sp>
      <p:sp>
        <p:nvSpPr>
          <p:cNvPr id="10" name="Text Box 17">
            <a:hlinkClick r:id="rId4" action="ppaction://hlinksldjump"/>
          </p:cNvPr>
          <p:cNvSpPr txBox="1">
            <a:spLocks noChangeArrowheads="1"/>
          </p:cNvSpPr>
          <p:nvPr/>
        </p:nvSpPr>
        <p:spPr bwMode="auto">
          <a:xfrm>
            <a:off x="5826802"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2-3</a:t>
            </a:r>
          </a:p>
        </p:txBody>
      </p:sp>
      <p:sp>
        <p:nvSpPr>
          <p:cNvPr id="11" name="Text Box 19">
            <a:hlinkClick r:id="rId5" action="ppaction://hlinksldjump"/>
          </p:cNvPr>
          <p:cNvSpPr txBox="1">
            <a:spLocks noChangeArrowheads="1"/>
          </p:cNvSpPr>
          <p:nvPr/>
        </p:nvSpPr>
        <p:spPr bwMode="auto">
          <a:xfrm>
            <a:off x="6401477"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2-4</a:t>
            </a:r>
          </a:p>
        </p:txBody>
      </p:sp>
      <p:sp>
        <p:nvSpPr>
          <p:cNvPr id="12" name="Text Box 17">
            <a:hlinkClick r:id="rId6" action="ppaction://hlinksldjump"/>
          </p:cNvPr>
          <p:cNvSpPr txBox="1">
            <a:spLocks noChangeArrowheads="1"/>
          </p:cNvSpPr>
          <p:nvPr/>
        </p:nvSpPr>
        <p:spPr bwMode="auto">
          <a:xfrm>
            <a:off x="6976152" y="6427031"/>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2-5</a:t>
            </a:r>
          </a:p>
        </p:txBody>
      </p:sp>
      <p:sp>
        <p:nvSpPr>
          <p:cNvPr id="13" name="Text Box 19">
            <a:hlinkClick r:id="rId7" action="ppaction://hlinksldjump"/>
          </p:cNvPr>
          <p:cNvSpPr txBox="1">
            <a:spLocks noChangeArrowheads="1"/>
          </p:cNvSpPr>
          <p:nvPr/>
        </p:nvSpPr>
        <p:spPr bwMode="auto">
          <a:xfrm>
            <a:off x="7550827" y="6427031"/>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2-6</a:t>
            </a:r>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
        <p:nvSpPr>
          <p:cNvPr id="5" name="投影片編號版面配置區 4"/>
          <p:cNvSpPr>
            <a:spLocks noGrp="1"/>
          </p:cNvSpPr>
          <p:nvPr>
            <p:ph type="sldNum" sz="quarter" idx="10"/>
          </p:nvPr>
        </p:nvSpPr>
        <p:spPr>
          <a:xfrm>
            <a:off x="8052477" y="6448251"/>
            <a:ext cx="984019" cy="365125"/>
          </a:xfrm>
          <a:prstGeom prst="rect">
            <a:avLst/>
          </a:prstGeom>
        </p:spPr>
        <p:txBody>
          <a:bodyPr/>
          <a:lstStyle>
            <a:lvl1pPr algn="r">
              <a:defRPr sz="1800">
                <a:latin typeface="+mn-lt"/>
              </a:defRPr>
            </a:lvl1pPr>
          </a:lstStyle>
          <a:p>
            <a:fld id="{2136F2EA-EAEC-4B3F-B295-6CF819865E7E}" type="slidenum">
              <a:rPr lang="zh-TW" altLang="en-US" smtClean="0"/>
              <a:t>‹#›</a:t>
            </a:fld>
            <a:endParaRPr lang="zh-TW" altLang="en-US"/>
          </a:p>
        </p:txBody>
      </p:sp>
    </p:spTree>
    <p:extLst>
      <p:ext uri="{BB962C8B-B14F-4D97-AF65-F5344CB8AC3E}">
        <p14:creationId xmlns:p14="http://schemas.microsoft.com/office/powerpoint/2010/main" val="386315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章節標題">
    <p:bg>
      <p:bgRef idx="1001">
        <a:schemeClr val="bg2"/>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611560" y="2060848"/>
            <a:ext cx="7543800" cy="3888432"/>
          </a:xfrm>
        </p:spPr>
        <p:txBody>
          <a:bodyPr lIns="91440" rIns="91440" anchor="t" anchorCtr="0">
            <a:normAutofit/>
          </a:bodyPr>
          <a:lstStyle>
            <a:lvl1pPr marL="0" indent="0">
              <a:buNone/>
              <a:defRPr sz="2800" cap="all"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cxnSp>
        <p:nvCxnSpPr>
          <p:cNvPr id="9" name="Straight Connector 8"/>
          <p:cNvCxnSpPr/>
          <p:nvPr/>
        </p:nvCxnSpPr>
        <p:spPr>
          <a:xfrm>
            <a:off x="611560" y="1916832"/>
            <a:ext cx="78488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251" y="6484367"/>
            <a:ext cx="1132381" cy="329009"/>
          </a:xfrm>
          <a:prstGeom prst="rect">
            <a:avLst/>
          </a:prstGeom>
        </p:spPr>
      </p:pic>
      <p:sp>
        <p:nvSpPr>
          <p:cNvPr id="11" name="標題 10"/>
          <p:cNvSpPr>
            <a:spLocks noGrp="1"/>
          </p:cNvSpPr>
          <p:nvPr>
            <p:ph type="title"/>
          </p:nvPr>
        </p:nvSpPr>
        <p:spPr>
          <a:xfrm>
            <a:off x="611560" y="286604"/>
            <a:ext cx="8208912" cy="1533223"/>
          </a:xfrm>
        </p:spPr>
        <p:txBody>
          <a:bodyPr/>
          <a:lstStyle/>
          <a:p>
            <a:r>
              <a:rPr lang="zh-TW" altLang="en-US" smtClean="0"/>
              <a:t>按一下以編輯母片標題樣式</a:t>
            </a:r>
            <a:endParaRPr lang="zh-TW" altLang="en-US"/>
          </a:p>
        </p:txBody>
      </p:sp>
      <p:sp>
        <p:nvSpPr>
          <p:cNvPr id="12" name="投影片編號版面配置區 11"/>
          <p:cNvSpPr>
            <a:spLocks noGrp="1"/>
          </p:cNvSpPr>
          <p:nvPr>
            <p:ph type="sldNum" sz="quarter" idx="10"/>
          </p:nvPr>
        </p:nvSpPr>
        <p:spPr>
          <a:xfrm>
            <a:off x="8052477" y="6448251"/>
            <a:ext cx="984019" cy="365125"/>
          </a:xfrm>
          <a:prstGeom prst="rect">
            <a:avLst/>
          </a:prstGeom>
        </p:spPr>
        <p:txBody>
          <a:bodyPr/>
          <a:lstStyle/>
          <a:p>
            <a:fld id="{2136F2EA-EAEC-4B3F-B295-6CF819865E7E}" type="slidenum">
              <a:rPr lang="zh-TW" altLang="en-US" smtClean="0"/>
              <a:pPr/>
              <a:t>‹#›</a:t>
            </a:fld>
            <a:endParaRPr lang="zh-TW" altLang="en-US"/>
          </a:p>
        </p:txBody>
      </p:sp>
    </p:spTree>
    <p:extLst>
      <p:ext uri="{BB962C8B-B14F-4D97-AF65-F5344CB8AC3E}">
        <p14:creationId xmlns:p14="http://schemas.microsoft.com/office/powerpoint/2010/main" val="36120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5" name="Slide Number Placeholder 4"/>
          <p:cNvSpPr>
            <a:spLocks noGrp="1"/>
          </p:cNvSpPr>
          <p:nvPr>
            <p:ph type="sldNum" sz="quarter" idx="12"/>
          </p:nvPr>
        </p:nvSpPr>
        <p:spPr>
          <a:xfrm>
            <a:off x="8052477" y="6448251"/>
            <a:ext cx="984019" cy="365125"/>
          </a:xfrm>
          <a:prstGeom prst="rect">
            <a:avLst/>
          </a:prstGeom>
        </p:spPr>
        <p:txBody>
          <a:bodyPr/>
          <a:lstStyle>
            <a:lvl1pPr algn="r">
              <a:defRPr sz="1800">
                <a:solidFill>
                  <a:schemeClr val="tx1"/>
                </a:solidFill>
                <a:latin typeface="+mn-lt"/>
              </a:defRPr>
            </a:lvl1pPr>
          </a:lstStyle>
          <a:p>
            <a:fld id="{2136F2EA-EAEC-4B3F-B295-6CF819865E7E}" type="slidenum">
              <a:rPr lang="zh-TW" altLang="en-US" smtClean="0"/>
              <a:pPr/>
              <a:t>‹#›</a:t>
            </a:fld>
            <a:endParaRPr lang="zh-TW" altLang="en-US"/>
          </a:p>
        </p:txBody>
      </p:sp>
      <p:sp>
        <p:nvSpPr>
          <p:cNvPr id="7" name="AutoShape 18">
            <a:hlinkClick r:id="" action="ppaction://hlinkshowjump?jump=firstslide" highlightClick="1"/>
          </p:cNvPr>
          <p:cNvSpPr>
            <a:spLocks noChangeArrowheads="1"/>
          </p:cNvSpPr>
          <p:nvPr/>
        </p:nvSpPr>
        <p:spPr bwMode="auto">
          <a:xfrm>
            <a:off x="438145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11" name="AutoShape 18">
            <a:hlinkClick r:id="" action="ppaction://hlinkshowjump?jump=firstslide" highlightClick="1"/>
          </p:cNvPr>
          <p:cNvSpPr>
            <a:spLocks noChangeArrowheads="1"/>
          </p:cNvSpPr>
          <p:nvPr/>
        </p:nvSpPr>
        <p:spPr bwMode="auto">
          <a:xfrm>
            <a:off x="4381458" y="6507894"/>
            <a:ext cx="217488" cy="215900"/>
          </a:xfrm>
          <a:prstGeom prst="actionButtonHom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000" b="1">
                <a:solidFill>
                  <a:schemeClr val="tx1"/>
                </a:solidFill>
                <a:latin typeface="Arial" panose="020B0604020202020204" pitchFamily="34" charset="0"/>
                <a:ea typeface="微軟正黑體" panose="020B0604030504040204" pitchFamily="34" charset="-120"/>
              </a:defRPr>
            </a:lvl1pPr>
            <a:lvl2pPr marL="742950" indent="-285750" eaLnBrk="0" hangingPunct="0">
              <a:defRPr kumimoji="1" sz="2000" b="1">
                <a:solidFill>
                  <a:schemeClr val="tx1"/>
                </a:solidFill>
                <a:latin typeface="Arial" panose="020B0604020202020204" pitchFamily="34" charset="0"/>
                <a:ea typeface="微軟正黑體" panose="020B0604030504040204" pitchFamily="34" charset="-120"/>
              </a:defRPr>
            </a:lvl2pPr>
            <a:lvl3pPr marL="1143000" indent="-228600" eaLnBrk="0" hangingPunct="0">
              <a:defRPr kumimoji="1" sz="2000" b="1">
                <a:solidFill>
                  <a:schemeClr val="tx1"/>
                </a:solidFill>
                <a:latin typeface="Arial" panose="020B0604020202020204" pitchFamily="34" charset="0"/>
                <a:ea typeface="微軟正黑體" panose="020B0604030504040204" pitchFamily="34" charset="-120"/>
              </a:defRPr>
            </a:lvl3pPr>
            <a:lvl4pPr marL="1600200" indent="-228600" eaLnBrk="0" hangingPunct="0">
              <a:defRPr kumimoji="1" sz="2000" b="1">
                <a:solidFill>
                  <a:schemeClr val="tx1"/>
                </a:solidFill>
                <a:latin typeface="Arial" panose="020B0604020202020204" pitchFamily="34" charset="0"/>
                <a:ea typeface="微軟正黑體" panose="020B0604030504040204" pitchFamily="34" charset="-120"/>
              </a:defRPr>
            </a:lvl4pPr>
            <a:lvl5pPr marL="2057400" indent="-228600" eaLnBrk="0" hangingPunct="0">
              <a:defRPr kumimoji="1" sz="2000" b="1">
                <a:solidFill>
                  <a:schemeClr val="tx1"/>
                </a:solidFill>
                <a:latin typeface="Arial" panose="020B0604020202020204" pitchFamily="34" charset="0"/>
                <a:ea typeface="微軟正黑體" panose="020B0604030504040204" pitchFamily="34" charset="-120"/>
              </a:defRPr>
            </a:lvl5pPr>
            <a:lvl6pPr marL="25146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6pPr>
            <a:lvl7pPr marL="29718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7pPr>
            <a:lvl8pPr marL="34290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8pPr>
            <a:lvl9pPr marL="3886200" indent="-228600" algn="ctr" eaLnBrk="0" fontAlgn="base" hangingPunct="0">
              <a:spcBef>
                <a:spcPct val="0"/>
              </a:spcBef>
              <a:spcAft>
                <a:spcPct val="0"/>
              </a:spcAft>
              <a:defRPr kumimoji="1" sz="2000" b="1">
                <a:solidFill>
                  <a:schemeClr val="tx1"/>
                </a:solidFill>
                <a:latin typeface="Arial" panose="020B0604020202020204" pitchFamily="34" charset="0"/>
                <a:ea typeface="微軟正黑體" panose="020B0604030504040204" pitchFamily="34" charset="-120"/>
              </a:defRPr>
            </a:lvl9pPr>
          </a:lstStyle>
          <a:p>
            <a:pPr eaLnBrk="1" hangingPunct="1"/>
            <a:endParaRPr lang="zh-TW" altLang="en-US"/>
          </a:p>
        </p:txBody>
      </p:sp>
      <p:sp>
        <p:nvSpPr>
          <p:cNvPr id="25" name="Text Box 17">
            <a:hlinkClick r:id="rId2" action="ppaction://hlinksldjump"/>
          </p:cNvPr>
          <p:cNvSpPr txBox="1">
            <a:spLocks noChangeArrowheads="1"/>
          </p:cNvSpPr>
          <p:nvPr userDrawn="1"/>
        </p:nvSpPr>
        <p:spPr bwMode="auto">
          <a:xfrm>
            <a:off x="4671971"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2-1</a:t>
            </a:r>
          </a:p>
        </p:txBody>
      </p:sp>
      <p:sp>
        <p:nvSpPr>
          <p:cNvPr id="26" name="Text Box 19">
            <a:hlinkClick r:id="rId3" action="ppaction://hlinksldjump"/>
          </p:cNvPr>
          <p:cNvSpPr txBox="1">
            <a:spLocks noChangeArrowheads="1"/>
          </p:cNvSpPr>
          <p:nvPr userDrawn="1"/>
        </p:nvSpPr>
        <p:spPr bwMode="auto">
          <a:xfrm>
            <a:off x="5246646"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2-2</a:t>
            </a:r>
          </a:p>
        </p:txBody>
      </p:sp>
      <p:sp>
        <p:nvSpPr>
          <p:cNvPr id="27" name="Text Box 17">
            <a:hlinkClick r:id="rId4" action="ppaction://hlinksldjump"/>
          </p:cNvPr>
          <p:cNvSpPr txBox="1">
            <a:spLocks noChangeArrowheads="1"/>
          </p:cNvSpPr>
          <p:nvPr userDrawn="1"/>
        </p:nvSpPr>
        <p:spPr bwMode="auto">
          <a:xfrm>
            <a:off x="5826802"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2-3</a:t>
            </a:r>
          </a:p>
        </p:txBody>
      </p:sp>
      <p:sp>
        <p:nvSpPr>
          <p:cNvPr id="28" name="Text Box 19">
            <a:hlinkClick r:id="rId5" action="ppaction://hlinksldjump"/>
          </p:cNvPr>
          <p:cNvSpPr txBox="1">
            <a:spLocks noChangeArrowheads="1"/>
          </p:cNvSpPr>
          <p:nvPr userDrawn="1"/>
        </p:nvSpPr>
        <p:spPr bwMode="auto">
          <a:xfrm>
            <a:off x="6401477" y="6436456"/>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2-4</a:t>
            </a:r>
          </a:p>
        </p:txBody>
      </p:sp>
      <p:sp>
        <p:nvSpPr>
          <p:cNvPr id="29" name="Text Box 17">
            <a:hlinkClick r:id="rId6" action="ppaction://hlinksldjump"/>
          </p:cNvPr>
          <p:cNvSpPr txBox="1">
            <a:spLocks noChangeArrowheads="1"/>
          </p:cNvSpPr>
          <p:nvPr userDrawn="1"/>
        </p:nvSpPr>
        <p:spPr bwMode="auto">
          <a:xfrm>
            <a:off x="6976152" y="6427031"/>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2-5</a:t>
            </a:r>
          </a:p>
        </p:txBody>
      </p:sp>
      <p:sp>
        <p:nvSpPr>
          <p:cNvPr id="30" name="Text Box 19">
            <a:hlinkClick r:id="rId7" action="ppaction://hlinksldjump"/>
          </p:cNvPr>
          <p:cNvSpPr txBox="1">
            <a:spLocks noChangeArrowheads="1"/>
          </p:cNvSpPr>
          <p:nvPr userDrawn="1"/>
        </p:nvSpPr>
        <p:spPr bwMode="auto">
          <a:xfrm>
            <a:off x="7550827" y="6427031"/>
            <a:ext cx="501650" cy="336550"/>
          </a:xfrm>
          <a:prstGeom prst="rect">
            <a:avLst/>
          </a:prstGeom>
          <a:ln/>
          <a:extLst/>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kumimoji="1" sz="2000" b="1">
                <a:solidFill>
                  <a:schemeClr val="tx1"/>
                </a:solidFill>
                <a:latin typeface="Arial" charset="0"/>
                <a:ea typeface="微軟正黑體" pitchFamily="34" charset="-120"/>
              </a:defRPr>
            </a:lvl1pPr>
            <a:lvl2pPr marL="742950" indent="-285750" eaLnBrk="0" hangingPunct="0">
              <a:defRPr kumimoji="1" sz="2000" b="1">
                <a:solidFill>
                  <a:schemeClr val="tx1"/>
                </a:solidFill>
                <a:latin typeface="Arial" charset="0"/>
                <a:ea typeface="微軟正黑體" pitchFamily="34" charset="-120"/>
              </a:defRPr>
            </a:lvl2pPr>
            <a:lvl3pPr marL="1143000" indent="-228600" eaLnBrk="0" hangingPunct="0">
              <a:defRPr kumimoji="1" sz="2000" b="1">
                <a:solidFill>
                  <a:schemeClr val="tx1"/>
                </a:solidFill>
                <a:latin typeface="Arial" charset="0"/>
                <a:ea typeface="微軟正黑體" pitchFamily="34" charset="-120"/>
              </a:defRPr>
            </a:lvl3pPr>
            <a:lvl4pPr marL="1600200" indent="-228600" eaLnBrk="0" hangingPunct="0">
              <a:defRPr kumimoji="1" sz="2000" b="1">
                <a:solidFill>
                  <a:schemeClr val="tx1"/>
                </a:solidFill>
                <a:latin typeface="Arial" charset="0"/>
                <a:ea typeface="微軟正黑體" pitchFamily="34" charset="-120"/>
              </a:defRPr>
            </a:lvl4pPr>
            <a:lvl5pPr marL="2057400" indent="-228600" eaLnBrk="0" hangingPunct="0">
              <a:defRPr kumimoji="1" sz="2000" b="1">
                <a:solidFill>
                  <a:schemeClr val="tx1"/>
                </a:solidFill>
                <a:latin typeface="Arial" charset="0"/>
                <a:ea typeface="微軟正黑體" pitchFamily="34" charset="-120"/>
              </a:defRPr>
            </a:lvl5pPr>
            <a:lvl6pPr marL="25146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6pPr>
            <a:lvl7pPr marL="29718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7pPr>
            <a:lvl8pPr marL="34290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8pPr>
            <a:lvl9pPr marL="3886200" indent="-228600" algn="ctr" eaLnBrk="0" fontAlgn="base" hangingPunct="0">
              <a:spcBef>
                <a:spcPct val="0"/>
              </a:spcBef>
              <a:spcAft>
                <a:spcPct val="0"/>
              </a:spcAft>
              <a:defRPr kumimoji="1" sz="2000" b="1">
                <a:solidFill>
                  <a:schemeClr val="tx1"/>
                </a:solidFill>
                <a:latin typeface="Arial" charset="0"/>
                <a:ea typeface="微軟正黑體" pitchFamily="34" charset="-120"/>
              </a:defRPr>
            </a:lvl9pPr>
          </a:lstStyle>
          <a:p>
            <a:pPr algn="l" eaLnBrk="1" hangingPunct="1">
              <a:defRPr/>
            </a:pPr>
            <a:r>
              <a:rPr lang="en-US" altLang="zh-TW" sz="1600" dirty="0" smtClean="0">
                <a:solidFill>
                  <a:schemeClr val="tx1"/>
                </a:solidFill>
                <a:ea typeface="新細明體" charset="-120"/>
              </a:rPr>
              <a:t>2-6</a:t>
            </a:r>
          </a:p>
        </p:txBody>
      </p:sp>
    </p:spTree>
    <p:extLst>
      <p:ext uri="{BB962C8B-B14F-4D97-AF65-F5344CB8AC3E}">
        <p14:creationId xmlns:p14="http://schemas.microsoft.com/office/powerpoint/2010/main" val="339520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286605"/>
            <a:ext cx="8208912" cy="821720"/>
          </a:xfrm>
          <a:prstGeom prst="rect">
            <a:avLst/>
          </a:prstGeom>
        </p:spPr>
        <p:txBody>
          <a:bodyPr vert="horz" lIns="91440" tIns="45720" rIns="91440" bIns="45720" rtlCol="0" anchor="b">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683569" y="1294668"/>
            <a:ext cx="7683192" cy="4942644"/>
          </a:xfrm>
          <a:prstGeom prst="rect">
            <a:avLst/>
          </a:prstGeom>
        </p:spPr>
        <p:txBody>
          <a:bodyPr vert="horz" lIns="0" tIns="45720" rIns="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cxnSp>
        <p:nvCxnSpPr>
          <p:cNvPr id="10" name="Straight Connector 9"/>
          <p:cNvCxnSpPr/>
          <p:nvPr/>
        </p:nvCxnSpPr>
        <p:spPr>
          <a:xfrm>
            <a:off x="539552" y="1108325"/>
            <a:ext cx="82809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251" y="6532518"/>
            <a:ext cx="966653" cy="280858"/>
          </a:xfrm>
          <a:prstGeom prst="rect">
            <a:avLst/>
          </a:prstGeom>
        </p:spPr>
      </p:pic>
      <p:sp>
        <p:nvSpPr>
          <p:cNvPr id="17" name="Rectangle 10"/>
          <p:cNvSpPr>
            <a:spLocks noChangeArrowheads="1"/>
          </p:cNvSpPr>
          <p:nvPr/>
        </p:nvSpPr>
        <p:spPr bwMode="auto">
          <a:xfrm>
            <a:off x="13" y="1"/>
            <a:ext cx="9141618" cy="163643"/>
          </a:xfrm>
          <a:prstGeom prst="rect">
            <a:avLst/>
          </a:prstGeom>
          <a:solidFill>
            <a:schemeClr val="bg2">
              <a:lumMod val="50000"/>
            </a:schemeClr>
          </a:solidFill>
          <a:ln>
            <a:noFill/>
          </a:ln>
          <a:effectLst/>
        </p:spPr>
        <p:txBody>
          <a:bodyPr wrap="none" anchor="ctr"/>
          <a:lstStyle>
            <a:lvl1pPr eaLnBrk="0" hangingPunct="0">
              <a:defRPr kumimoji="1">
                <a:solidFill>
                  <a:schemeClr val="tx1"/>
                </a:solidFill>
                <a:latin typeface="微軟正黑體" panose="020B0604030504040204" pitchFamily="34" charset="-120"/>
                <a:ea typeface="微軟正黑體" panose="020B0604030504040204" pitchFamily="34" charset="-120"/>
              </a:defRPr>
            </a:lvl1pPr>
            <a:lvl2pPr marL="742950" indent="-285750" eaLnBrk="0" hangingPunct="0">
              <a:defRPr kumimoji="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defRPr kumimoji="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defRPr kumimoji="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defRPr kumimoji="1">
                <a:solidFill>
                  <a:schemeClr val="tx1"/>
                </a:solidFill>
                <a:latin typeface="微軟正黑體" panose="020B0604030504040204" pitchFamily="34" charset="-120"/>
                <a:ea typeface="微軟正黑體" panose="020B0604030504040204" pitchFamily="34" charset="-120"/>
              </a:defRPr>
            </a:lvl5pPr>
            <a:lvl6pPr marL="25146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6pPr>
            <a:lvl7pPr marL="29718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7pPr>
            <a:lvl8pPr marL="34290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8pPr>
            <a:lvl9pPr marL="3886200" indent="-228600" algn="ctr" eaLnBrk="0" fontAlgn="base" hangingPunct="0">
              <a:spcBef>
                <a:spcPct val="0"/>
              </a:spcBef>
              <a:spcAft>
                <a:spcPct val="0"/>
              </a:spcAft>
              <a:defRPr kumimoji="1">
                <a:solidFill>
                  <a:schemeClr val="tx1"/>
                </a:solidFill>
                <a:latin typeface="微軟正黑體" panose="020B0604030504040204" pitchFamily="34" charset="-120"/>
                <a:ea typeface="微軟正黑體" panose="020B0604030504040204" pitchFamily="34" charset="-120"/>
              </a:defRPr>
            </a:lvl9pPr>
          </a:lstStyle>
          <a:p>
            <a:pPr eaLnBrk="1" hangingPunct="1"/>
            <a:endParaRPr lang="zh-TW" altLang="en-US"/>
          </a:p>
        </p:txBody>
      </p:sp>
      <p:sp>
        <p:nvSpPr>
          <p:cNvPr id="18" name="向右箭號 17"/>
          <p:cNvSpPr/>
          <p:nvPr/>
        </p:nvSpPr>
        <p:spPr>
          <a:xfrm>
            <a:off x="0" y="373429"/>
            <a:ext cx="571441" cy="648072"/>
          </a:xfrm>
          <a:prstGeom prst="rightArrow">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4"/>
          </p:nvPr>
        </p:nvSpPr>
        <p:spPr>
          <a:xfrm>
            <a:off x="7884368" y="6423654"/>
            <a:ext cx="1049288" cy="365125"/>
          </a:xfrm>
          <a:prstGeom prst="rect">
            <a:avLst/>
          </a:prstGeom>
        </p:spPr>
        <p:txBody>
          <a:bodyPr vert="horz" lIns="91440" tIns="45720" rIns="91440" bIns="45720" rtlCol="0" anchor="ctr"/>
          <a:lstStyle>
            <a:lvl1pPr algn="r">
              <a:defRPr sz="1800">
                <a:solidFill>
                  <a:schemeClr val="tx1"/>
                </a:solidFill>
                <a:latin typeface="+mn-lt"/>
              </a:defRPr>
            </a:lvl1pPr>
          </a:lstStyle>
          <a:p>
            <a:fld id="{2136F2EA-EAEC-4B3F-B295-6CF819865E7E}" type="slidenum">
              <a:rPr lang="zh-TW" altLang="en-US" smtClean="0"/>
              <a:pPr/>
              <a:t>‹#›</a:t>
            </a:fld>
            <a:endParaRPr lang="zh-TW" altLang="en-US"/>
          </a:p>
        </p:txBody>
      </p:sp>
    </p:spTree>
    <p:extLst>
      <p:ext uri="{BB962C8B-B14F-4D97-AF65-F5344CB8AC3E}">
        <p14:creationId xmlns:p14="http://schemas.microsoft.com/office/powerpoint/2010/main" val="330285365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mj-lt"/>
          <a:ea typeface="+mj-ea"/>
          <a:cs typeface="+mj-cs"/>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b="1" kern="1200">
          <a:solidFill>
            <a:schemeClr val="tx1">
              <a:lumMod val="75000"/>
              <a:lumOff val="25000"/>
            </a:schemeClr>
          </a:solidFill>
          <a:latin typeface="+mn-lt"/>
          <a:ea typeface="+mn-ea"/>
          <a:cs typeface="+mn-cs"/>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800" b="1" kern="1200">
          <a:solidFill>
            <a:schemeClr val="tx1">
              <a:lumMod val="75000"/>
              <a:lumOff val="25000"/>
            </a:schemeClr>
          </a:solidFill>
          <a:latin typeface="+mn-lt"/>
          <a:ea typeface="+mn-ea"/>
          <a:cs typeface="+mn-cs"/>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000" b="1" kern="1200">
          <a:solidFill>
            <a:schemeClr val="tx1">
              <a:lumMod val="75000"/>
              <a:lumOff val="25000"/>
            </a:schemeClr>
          </a:solidFill>
          <a:latin typeface="+mn-lt"/>
          <a:ea typeface="+mn-ea"/>
          <a:cs typeface="+mn-cs"/>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000" b="1" kern="1200">
          <a:solidFill>
            <a:schemeClr val="tx1">
              <a:lumMod val="75000"/>
              <a:lumOff val="25000"/>
            </a:schemeClr>
          </a:solidFill>
          <a:latin typeface="+mn-lt"/>
          <a:ea typeface="+mn-ea"/>
          <a:cs typeface="+mn-cs"/>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000" b="1"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2.xml"/><Relationship Id="rId7" Type="http://schemas.openxmlformats.org/officeDocument/2006/relationships/slide" Target="slide4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28.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3.xml"/><Relationship Id="rId5" Type="http://schemas.openxmlformats.org/officeDocument/2006/relationships/slide" Target="slide13.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1.xml"/><Relationship Id="rId1" Type="http://schemas.openxmlformats.org/officeDocument/2006/relationships/slideLayout" Target="../slideLayouts/slideLayout3.xml"/><Relationship Id="rId4" Type="http://schemas.openxmlformats.org/officeDocument/2006/relationships/slide" Target="slide2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iee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9.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0.xml"/><Relationship Id="rId1" Type="http://schemas.openxmlformats.org/officeDocument/2006/relationships/slideLayout" Target="../slideLayouts/slideLayout3.xml"/><Relationship Id="rId4" Type="http://schemas.openxmlformats.org/officeDocument/2006/relationships/slide" Target="slide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58.xml"/><Relationship Id="rId7" Type="http://schemas.openxmlformats.org/officeDocument/2006/relationships/slide" Target="slide66.xml"/><Relationship Id="rId2" Type="http://schemas.openxmlformats.org/officeDocument/2006/relationships/slide" Target="slide57.xml"/><Relationship Id="rId1" Type="http://schemas.openxmlformats.org/officeDocument/2006/relationships/slideLayout" Target="../slideLayouts/slideLayout3.xml"/><Relationship Id="rId6" Type="http://schemas.openxmlformats.org/officeDocument/2006/relationships/slide" Target="slide64.xml"/><Relationship Id="rId5" Type="http://schemas.openxmlformats.org/officeDocument/2006/relationships/slide" Target="slide61.xml"/><Relationship Id="rId4" Type="http://schemas.openxmlformats.org/officeDocument/2006/relationships/slide" Target="slide60.xml"/><Relationship Id="rId9" Type="http://schemas.openxmlformats.org/officeDocument/2006/relationships/slide" Target="slide6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mtClean="0"/>
              <a:t>CHAPTER02</a:t>
            </a:r>
            <a:br>
              <a:rPr lang="en-US" altLang="zh-TW" smtClean="0"/>
            </a:br>
            <a:r>
              <a:rPr lang="zh-TW" altLang="en-US" smtClean="0"/>
              <a:t>無線網路與行動通訊</a:t>
            </a:r>
            <a:endParaRPr lang="zh-TW" altLang="en-US" dirty="0"/>
          </a:p>
        </p:txBody>
      </p:sp>
      <p:sp>
        <p:nvSpPr>
          <p:cNvPr id="3" name="文字版面配置區 2"/>
          <p:cNvSpPr>
            <a:spLocks noGrp="1"/>
          </p:cNvSpPr>
          <p:nvPr>
            <p:ph type="subTitle" idx="1"/>
          </p:nvPr>
        </p:nvSpPr>
        <p:spPr/>
        <p:txBody>
          <a:bodyPr/>
          <a:lstStyle/>
          <a:p>
            <a:r>
              <a:rPr lang="en-US" altLang="zh-TW" dirty="0" smtClean="0">
                <a:hlinkClick r:id="rId3" action="ppaction://hlinksldjump"/>
              </a:rPr>
              <a:t>2-1 </a:t>
            </a:r>
            <a:r>
              <a:rPr lang="zh-TW" altLang="en-US" dirty="0" smtClean="0">
                <a:hlinkClick r:id="rId3" action="ppaction://hlinksldjump"/>
              </a:rPr>
              <a:t>無線網路類型</a:t>
            </a:r>
            <a:endParaRPr lang="en-US" altLang="zh-TW" dirty="0" smtClean="0"/>
          </a:p>
          <a:p>
            <a:r>
              <a:rPr lang="en-US" altLang="zh-TW" dirty="0" smtClean="0">
                <a:hlinkClick r:id="rId4" action="ppaction://hlinksldjump"/>
              </a:rPr>
              <a:t>2-2 IEEE 802</a:t>
            </a:r>
            <a:r>
              <a:rPr lang="zh-TW" altLang="en-US" dirty="0" smtClean="0">
                <a:hlinkClick r:id="rId4" action="ppaction://hlinksldjump"/>
              </a:rPr>
              <a:t>網路標準</a:t>
            </a:r>
            <a:endParaRPr lang="en-US" altLang="zh-TW" dirty="0" smtClean="0"/>
          </a:p>
          <a:p>
            <a:r>
              <a:rPr lang="en-US" altLang="zh-TW" dirty="0" smtClean="0">
                <a:hlinkClick r:id="rId5" action="ppaction://hlinksldjump"/>
              </a:rPr>
              <a:t>2-3 </a:t>
            </a:r>
            <a:r>
              <a:rPr lang="zh-TW" altLang="en-US" dirty="0" smtClean="0">
                <a:hlinkClick r:id="rId5" action="ppaction://hlinksldjump"/>
              </a:rPr>
              <a:t>無線射頻辨識</a:t>
            </a:r>
            <a:endParaRPr lang="en-US" altLang="zh-TW" dirty="0" smtClean="0"/>
          </a:p>
          <a:p>
            <a:r>
              <a:rPr lang="en-US" altLang="zh-TW" dirty="0" smtClean="0">
                <a:hlinkClick r:id="rId6" action="ppaction://hlinksldjump"/>
              </a:rPr>
              <a:t>2-4 </a:t>
            </a:r>
            <a:r>
              <a:rPr lang="zh-TW" altLang="en-US" dirty="0" smtClean="0">
                <a:hlinkClick r:id="rId6" action="ppaction://hlinksldjump"/>
              </a:rPr>
              <a:t>無線感測網路</a:t>
            </a:r>
            <a:endParaRPr lang="en-US" altLang="zh-TW" dirty="0" smtClean="0"/>
          </a:p>
          <a:p>
            <a:r>
              <a:rPr lang="en-US" altLang="zh-TW" dirty="0" smtClean="0">
                <a:hlinkClick r:id="rId7" action="ppaction://hlinksldjump"/>
              </a:rPr>
              <a:t>2-5 </a:t>
            </a:r>
            <a:r>
              <a:rPr lang="zh-TW" altLang="en-US" dirty="0" smtClean="0">
                <a:hlinkClick r:id="rId7" action="ppaction://hlinksldjump"/>
              </a:rPr>
              <a:t>近場通訊</a:t>
            </a:r>
            <a:endParaRPr lang="en-US" altLang="zh-TW" dirty="0" smtClean="0"/>
          </a:p>
          <a:p>
            <a:r>
              <a:rPr lang="en-US" altLang="zh-TW" dirty="0" smtClean="0">
                <a:hlinkClick r:id="rId8" action="ppaction://hlinksldjump"/>
              </a:rPr>
              <a:t>2-6 </a:t>
            </a:r>
            <a:r>
              <a:rPr lang="zh-TW" altLang="en-US" dirty="0" smtClean="0">
                <a:hlinkClick r:id="rId8" action="ppaction://hlinksldjump"/>
              </a:rPr>
              <a:t>行動通訊</a:t>
            </a:r>
            <a:endParaRPr lang="en-US" altLang="zh-TW" dirty="0" smtClean="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1</a:t>
            </a:fld>
            <a:endParaRPr lang="zh-TW" altLang="en-US"/>
          </a:p>
        </p:txBody>
      </p:sp>
    </p:spTree>
    <p:extLst>
      <p:ext uri="{BB962C8B-B14F-4D97-AF65-F5344CB8AC3E}">
        <p14:creationId xmlns:p14="http://schemas.microsoft.com/office/powerpoint/2010/main" val="1949894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smtClean="0"/>
              <a:t>現在</a:t>
            </a:r>
            <a:r>
              <a:rPr lang="zh-TW" altLang="en-US" dirty="0"/>
              <a:t>市面上有許多的無線設備也都有</a:t>
            </a:r>
            <a:r>
              <a:rPr lang="en-US" altLang="zh-TW" dirty="0" smtClean="0"/>
              <a:t>Wi-Fi</a:t>
            </a:r>
            <a:r>
              <a:rPr lang="zh-TW" altLang="en-US" dirty="0" smtClean="0"/>
              <a:t>的</a:t>
            </a:r>
            <a:r>
              <a:rPr lang="zh-TW" altLang="en-US" dirty="0"/>
              <a:t>認證，有了認證</a:t>
            </a:r>
            <a:r>
              <a:rPr lang="zh-TW" altLang="en-US" dirty="0" smtClean="0"/>
              <a:t>後可以</a:t>
            </a:r>
            <a:r>
              <a:rPr lang="zh-TW" altLang="en-US" dirty="0"/>
              <a:t>確保不同產品都能符合標準，而取得認證的產品都可以</a:t>
            </a:r>
            <a:r>
              <a:rPr lang="zh-TW" altLang="en-US" dirty="0" smtClean="0"/>
              <a:t>互相搭配</a:t>
            </a:r>
            <a:r>
              <a:rPr lang="zh-TW" altLang="en-US" dirty="0"/>
              <a:t>使用，通常可以在產品的本身或外盒上看到該認證標</a:t>
            </a:r>
            <a:r>
              <a:rPr lang="zh-TW" altLang="en-US" dirty="0" smtClean="0"/>
              <a:t>章。</a:t>
            </a:r>
            <a:endParaRPr lang="zh-TW" altLang="en-US" dirty="0"/>
          </a:p>
        </p:txBody>
      </p:sp>
      <p:sp>
        <p:nvSpPr>
          <p:cNvPr id="2" name="標題 1"/>
          <p:cNvSpPr>
            <a:spLocks noGrp="1"/>
          </p:cNvSpPr>
          <p:nvPr>
            <p:ph type="title"/>
          </p:nvPr>
        </p:nvSpPr>
        <p:spPr/>
        <p:txBody>
          <a:bodyPr/>
          <a:lstStyle/>
          <a:p>
            <a:r>
              <a:rPr lang="en-US" altLang="zh-TW" dirty="0"/>
              <a:t>2-1-3 </a:t>
            </a:r>
            <a:r>
              <a:rPr lang="zh-TW" altLang="en-US" dirty="0"/>
              <a:t>無線區域網路</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10</a:t>
            </a:fld>
            <a:endParaRPr lang="zh-TW" altLang="en-US"/>
          </a:p>
        </p:txBody>
      </p:sp>
      <p:pic>
        <p:nvPicPr>
          <p:cNvPr id="7" name="圖片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94687" y="4061703"/>
            <a:ext cx="3842658" cy="1254340"/>
          </a:xfrm>
          <a:prstGeom prst="rect">
            <a:avLst/>
          </a:prstGeom>
        </p:spPr>
      </p:pic>
    </p:spTree>
    <p:extLst>
      <p:ext uri="{BB962C8B-B14F-4D97-AF65-F5344CB8AC3E}">
        <p14:creationId xmlns:p14="http://schemas.microsoft.com/office/powerpoint/2010/main" val="362418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pPr marL="0" indent="0" algn="ctr">
              <a:buNone/>
            </a:pPr>
            <a:r>
              <a:rPr lang="en-US" altLang="zh-TW" dirty="0">
                <a:solidFill>
                  <a:srgbClr val="C00000"/>
                </a:solidFill>
              </a:rPr>
              <a:t>Wi-Fi </a:t>
            </a:r>
            <a:r>
              <a:rPr lang="en-US" altLang="zh-TW" dirty="0" smtClean="0">
                <a:solidFill>
                  <a:srgbClr val="C00000"/>
                </a:solidFill>
              </a:rPr>
              <a:t>Direct</a:t>
            </a:r>
          </a:p>
          <a:p>
            <a:r>
              <a:rPr lang="zh-TW" altLang="en-US" dirty="0" smtClean="0"/>
              <a:t>是</a:t>
            </a:r>
            <a:r>
              <a:rPr lang="en-US" altLang="zh-TW" dirty="0" smtClean="0"/>
              <a:t>Wi-Fi</a:t>
            </a:r>
            <a:r>
              <a:rPr lang="zh-TW" altLang="en-US" dirty="0" smtClean="0"/>
              <a:t>無線</a:t>
            </a:r>
            <a:r>
              <a:rPr lang="zh-TW" altLang="en-US" dirty="0"/>
              <a:t>連接技術，以</a:t>
            </a:r>
            <a:r>
              <a:rPr lang="en-US" altLang="zh-TW" dirty="0" smtClean="0"/>
              <a:t>Wi-Fi</a:t>
            </a:r>
            <a:r>
              <a:rPr lang="zh-TW" altLang="en-US" dirty="0" smtClean="0"/>
              <a:t>既有</a:t>
            </a:r>
            <a:r>
              <a:rPr lang="zh-TW" altLang="en-US" dirty="0"/>
              <a:t>技術為</a:t>
            </a:r>
            <a:r>
              <a:rPr lang="zh-TW" altLang="en-US" dirty="0" smtClean="0"/>
              <a:t>基礎。</a:t>
            </a:r>
            <a:endParaRPr lang="en-US" altLang="zh-TW" dirty="0" smtClean="0"/>
          </a:p>
          <a:p>
            <a:r>
              <a:rPr lang="zh-TW" altLang="en-US" dirty="0" smtClean="0"/>
              <a:t>主要</a:t>
            </a:r>
            <a:r>
              <a:rPr lang="zh-TW" altLang="en-US" dirty="0"/>
              <a:t>應用在於可以讓</a:t>
            </a:r>
            <a:r>
              <a:rPr lang="zh-TW" altLang="en-US" dirty="0" smtClean="0"/>
              <a:t>具有</a:t>
            </a:r>
            <a:r>
              <a:rPr lang="en-US" altLang="zh-TW" dirty="0" smtClean="0"/>
              <a:t>Wi-Fi</a:t>
            </a:r>
            <a:r>
              <a:rPr lang="zh-TW" altLang="en-US" dirty="0" smtClean="0"/>
              <a:t>功能</a:t>
            </a:r>
            <a:r>
              <a:rPr lang="zh-TW" altLang="en-US" dirty="0"/>
              <a:t>的裝置，不必透過無線網路基地台，以點對點的方式，直接與另一個也具有</a:t>
            </a:r>
            <a:r>
              <a:rPr lang="en-US" altLang="zh-TW" dirty="0" smtClean="0"/>
              <a:t>Wi-Fi</a:t>
            </a:r>
            <a:r>
              <a:rPr lang="zh-TW" altLang="en-US" dirty="0" smtClean="0"/>
              <a:t>功能的</a:t>
            </a:r>
            <a:r>
              <a:rPr lang="zh-TW" altLang="en-US" dirty="0"/>
              <a:t>裝置連線，進行</a:t>
            </a:r>
            <a:r>
              <a:rPr lang="zh-TW" altLang="en-US" dirty="0" smtClean="0"/>
              <a:t>資料傳輸。</a:t>
            </a:r>
            <a:endParaRPr lang="en-US" altLang="zh-TW" dirty="0" smtClean="0"/>
          </a:p>
        </p:txBody>
      </p:sp>
      <p:sp>
        <p:nvSpPr>
          <p:cNvPr id="2" name="標題 1"/>
          <p:cNvSpPr>
            <a:spLocks noGrp="1"/>
          </p:cNvSpPr>
          <p:nvPr>
            <p:ph type="title"/>
          </p:nvPr>
        </p:nvSpPr>
        <p:spPr/>
        <p:txBody>
          <a:bodyPr>
            <a:normAutofit/>
          </a:bodyPr>
          <a:lstStyle/>
          <a:p>
            <a:r>
              <a:rPr lang="en-US" altLang="zh-TW" dirty="0"/>
              <a:t>2-1-3 </a:t>
            </a:r>
            <a:r>
              <a:rPr lang="zh-TW" altLang="en-US" dirty="0"/>
              <a:t>無線</a:t>
            </a:r>
            <a:r>
              <a:rPr lang="zh-TW" altLang="en-US" dirty="0" smtClean="0"/>
              <a:t>區域網路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11</a:t>
            </a:fld>
            <a:endParaRPr lang="zh-TW" altLang="en-US"/>
          </a:p>
        </p:txBody>
      </p:sp>
    </p:spTree>
    <p:extLst>
      <p:ext uri="{BB962C8B-B14F-4D97-AF65-F5344CB8AC3E}">
        <p14:creationId xmlns:p14="http://schemas.microsoft.com/office/powerpoint/2010/main" val="3814230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smtClean="0"/>
              <a:t>傳輸</a:t>
            </a:r>
            <a:r>
              <a:rPr lang="zh-TW" altLang="en-US" dirty="0"/>
              <a:t>速度最高為</a:t>
            </a:r>
            <a:r>
              <a:rPr lang="en-US" altLang="zh-TW" dirty="0"/>
              <a:t>250 </a:t>
            </a:r>
            <a:r>
              <a:rPr lang="en-US" altLang="zh-TW" dirty="0" smtClean="0"/>
              <a:t>Mbps</a:t>
            </a:r>
            <a:r>
              <a:rPr lang="zh-TW" altLang="en-US" dirty="0" smtClean="0"/>
              <a:t>。</a:t>
            </a:r>
            <a:endParaRPr lang="en-US" altLang="zh-TW" dirty="0" smtClean="0"/>
          </a:p>
          <a:p>
            <a:r>
              <a:rPr lang="zh-TW" altLang="en-US" dirty="0" smtClean="0"/>
              <a:t>最</a:t>
            </a:r>
            <a:r>
              <a:rPr lang="zh-TW" altLang="en-US" dirty="0"/>
              <a:t>遠距離約為</a:t>
            </a:r>
            <a:r>
              <a:rPr lang="en-US" altLang="zh-TW" dirty="0" smtClean="0"/>
              <a:t>300</a:t>
            </a:r>
            <a:r>
              <a:rPr lang="zh-TW" altLang="en-US" dirty="0" smtClean="0"/>
              <a:t>公尺。</a:t>
            </a:r>
            <a:endParaRPr lang="en-US" altLang="zh-TW" dirty="0" smtClean="0"/>
          </a:p>
          <a:p>
            <a:r>
              <a:rPr lang="zh-TW" altLang="en-US" dirty="0" smtClean="0"/>
              <a:t>只要</a:t>
            </a:r>
            <a:r>
              <a:rPr lang="zh-TW" altLang="en-US" dirty="0"/>
              <a:t>具備</a:t>
            </a:r>
            <a:r>
              <a:rPr lang="en-US" altLang="zh-TW" dirty="0" smtClean="0"/>
              <a:t>Wi-Fi Direct</a:t>
            </a:r>
            <a:r>
              <a:rPr lang="zh-TW" altLang="en-US" dirty="0" smtClean="0"/>
              <a:t>認證</a:t>
            </a:r>
            <a:r>
              <a:rPr lang="zh-TW" altLang="en-US" dirty="0"/>
              <a:t>的產品，皆可在</a:t>
            </a:r>
            <a:r>
              <a:rPr lang="en-US" altLang="zh-TW" dirty="0"/>
              <a:t>802.11 a</a:t>
            </a:r>
            <a:r>
              <a:rPr lang="zh-TW" altLang="en-US" dirty="0"/>
              <a:t>、</a:t>
            </a:r>
            <a:r>
              <a:rPr lang="en-US" altLang="zh-TW" dirty="0" smtClean="0"/>
              <a:t>g</a:t>
            </a:r>
            <a:r>
              <a:rPr lang="zh-TW" altLang="en-US" dirty="0" smtClean="0"/>
              <a:t>及</a:t>
            </a:r>
            <a:r>
              <a:rPr lang="en-US" altLang="zh-TW" dirty="0" smtClean="0"/>
              <a:t>n</a:t>
            </a:r>
            <a:r>
              <a:rPr lang="zh-TW" altLang="en-US" dirty="0" smtClean="0"/>
              <a:t>的</a:t>
            </a:r>
            <a:r>
              <a:rPr lang="en-US" altLang="zh-TW" dirty="0" smtClean="0"/>
              <a:t>Wi-Fi</a:t>
            </a:r>
            <a:r>
              <a:rPr lang="zh-TW" altLang="en-US" dirty="0" smtClean="0"/>
              <a:t>標準</a:t>
            </a:r>
            <a:r>
              <a:rPr lang="zh-TW" altLang="en-US" dirty="0"/>
              <a:t>下進行連線。</a:t>
            </a:r>
          </a:p>
        </p:txBody>
      </p:sp>
      <p:sp>
        <p:nvSpPr>
          <p:cNvPr id="2" name="標題 1"/>
          <p:cNvSpPr>
            <a:spLocks noGrp="1"/>
          </p:cNvSpPr>
          <p:nvPr>
            <p:ph type="title"/>
          </p:nvPr>
        </p:nvSpPr>
        <p:spPr/>
        <p:txBody>
          <a:bodyPr>
            <a:normAutofit/>
          </a:bodyPr>
          <a:lstStyle/>
          <a:p>
            <a:r>
              <a:rPr lang="en-US" altLang="zh-TW" dirty="0"/>
              <a:t>2-1-3 </a:t>
            </a:r>
            <a:r>
              <a:rPr lang="zh-TW" altLang="en-US" dirty="0"/>
              <a:t>無線</a:t>
            </a:r>
            <a:r>
              <a:rPr lang="zh-TW" altLang="en-US" dirty="0" smtClean="0"/>
              <a:t>區域網路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12</a:t>
            </a:fld>
            <a:endParaRPr lang="zh-TW" altLang="en-US"/>
          </a:p>
        </p:txBody>
      </p:sp>
    </p:spTree>
    <p:extLst>
      <p:ext uri="{BB962C8B-B14F-4D97-AF65-F5344CB8AC3E}">
        <p14:creationId xmlns:p14="http://schemas.microsoft.com/office/powerpoint/2010/main" val="3523180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solidFill>
                  <a:srgbClr val="C00000"/>
                </a:solidFill>
              </a:rPr>
              <a:t>無線個人網路</a:t>
            </a:r>
            <a:r>
              <a:rPr lang="en-US" altLang="zh-TW" dirty="0" smtClean="0"/>
              <a:t>(WPAN)</a:t>
            </a:r>
            <a:r>
              <a:rPr lang="zh-TW" altLang="en-US" dirty="0" smtClean="0"/>
              <a:t>位於</a:t>
            </a:r>
            <a:r>
              <a:rPr lang="zh-TW" altLang="en-US" dirty="0"/>
              <a:t>整個網路的末端，其</a:t>
            </a:r>
            <a:r>
              <a:rPr lang="zh-TW" altLang="en-US" dirty="0" smtClean="0"/>
              <a:t>主要目的</a:t>
            </a:r>
            <a:r>
              <a:rPr lang="zh-TW" altLang="en-US" dirty="0"/>
              <a:t>是讓資訊設備之間能以無線的方式傳輸資料</a:t>
            </a:r>
            <a:r>
              <a:rPr lang="zh-TW" altLang="en-US" dirty="0" smtClean="0"/>
              <a:t>。</a:t>
            </a:r>
            <a:endParaRPr lang="en-US" altLang="zh-TW" dirty="0" smtClean="0"/>
          </a:p>
          <a:p>
            <a:r>
              <a:rPr lang="en-US" altLang="zh-TW" dirty="0" smtClean="0"/>
              <a:t>WPAN</a:t>
            </a:r>
            <a:r>
              <a:rPr lang="zh-TW" altLang="en-US" dirty="0"/>
              <a:t>所使用的標準為</a:t>
            </a:r>
            <a:r>
              <a:rPr lang="en-US" altLang="zh-TW" dirty="0"/>
              <a:t>IEEE 802.15</a:t>
            </a:r>
            <a:r>
              <a:rPr lang="zh-TW" altLang="en-US" dirty="0"/>
              <a:t>，</a:t>
            </a:r>
            <a:r>
              <a:rPr lang="zh-TW" altLang="en-US" dirty="0" smtClean="0"/>
              <a:t>大家</a:t>
            </a:r>
            <a:r>
              <a:rPr lang="zh-TW" altLang="en-US" dirty="0"/>
              <a:t>所熟知的</a:t>
            </a:r>
            <a:r>
              <a:rPr lang="zh-TW" altLang="en-US" dirty="0">
                <a:solidFill>
                  <a:srgbClr val="C00000"/>
                </a:solidFill>
              </a:rPr>
              <a:t>藍牙</a:t>
            </a:r>
            <a:r>
              <a:rPr lang="en-US" altLang="zh-TW" dirty="0"/>
              <a:t>(Bluetooth</a:t>
            </a:r>
            <a:r>
              <a:rPr lang="en-US" altLang="zh-TW" dirty="0" smtClean="0"/>
              <a:t>)</a:t>
            </a:r>
            <a:r>
              <a:rPr lang="zh-TW" altLang="en-US" dirty="0" smtClean="0"/>
              <a:t>即</a:t>
            </a:r>
            <a:r>
              <a:rPr lang="zh-TW" altLang="en-US" dirty="0"/>
              <a:t>為</a:t>
            </a:r>
            <a:r>
              <a:rPr lang="en-US" altLang="zh-TW" dirty="0"/>
              <a:t>WPAN</a:t>
            </a:r>
            <a:r>
              <a:rPr lang="zh-TW" altLang="en-US" dirty="0"/>
              <a:t>常用技術之一</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2-1-4 </a:t>
            </a:r>
            <a:r>
              <a:rPr lang="zh-TW" altLang="en-US" dirty="0"/>
              <a:t>無線個人網路─藍牙</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13</a:t>
            </a:fld>
            <a:endParaRPr lang="zh-TW" altLang="en-US"/>
          </a:p>
        </p:txBody>
      </p:sp>
    </p:spTree>
    <p:extLst>
      <p:ext uri="{BB962C8B-B14F-4D97-AF65-F5344CB8AC3E}">
        <p14:creationId xmlns:p14="http://schemas.microsoft.com/office/powerpoint/2010/main" val="1738710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smtClean="0"/>
              <a:t>藍</a:t>
            </a:r>
            <a:r>
              <a:rPr lang="zh-TW" altLang="en-US" dirty="0"/>
              <a:t>牙所採行的無線通訊標準為</a:t>
            </a:r>
            <a:r>
              <a:rPr lang="en-US" altLang="zh-TW" dirty="0"/>
              <a:t>IEEE </a:t>
            </a:r>
            <a:r>
              <a:rPr lang="en-US" altLang="zh-TW" dirty="0" smtClean="0"/>
              <a:t>802.15.1</a:t>
            </a:r>
            <a:r>
              <a:rPr lang="zh-TW" altLang="en-US" dirty="0" smtClean="0"/>
              <a:t>。</a:t>
            </a:r>
            <a:endParaRPr lang="en-US" altLang="zh-TW" dirty="0" smtClean="0"/>
          </a:p>
          <a:p>
            <a:r>
              <a:rPr lang="zh-TW" altLang="en-US" dirty="0" smtClean="0"/>
              <a:t>以</a:t>
            </a:r>
            <a:r>
              <a:rPr lang="zh-TW" altLang="en-US" dirty="0"/>
              <a:t>無線電波為傳輸媒介，其傳輸速率約</a:t>
            </a:r>
            <a:r>
              <a:rPr lang="en-US" altLang="zh-TW" dirty="0" smtClean="0"/>
              <a:t>1Mbps(2.x</a:t>
            </a:r>
            <a:r>
              <a:rPr lang="zh-TW" altLang="en-US" dirty="0" smtClean="0"/>
              <a:t>版</a:t>
            </a:r>
            <a:r>
              <a:rPr lang="en-US" altLang="zh-TW" dirty="0"/>
              <a:t>)</a:t>
            </a:r>
            <a:r>
              <a:rPr lang="zh-TW" altLang="en-US" dirty="0"/>
              <a:t>，傳輸距離為</a:t>
            </a:r>
            <a:r>
              <a:rPr lang="en-US" altLang="zh-TW" dirty="0" smtClean="0"/>
              <a:t>10</a:t>
            </a:r>
            <a:r>
              <a:rPr lang="zh-TW" altLang="en-US" dirty="0" smtClean="0"/>
              <a:t>公尺。</a:t>
            </a:r>
            <a:endParaRPr lang="en-US" altLang="zh-TW" dirty="0" smtClean="0"/>
          </a:p>
          <a:p>
            <a:r>
              <a:rPr lang="zh-TW" altLang="en-US" dirty="0" smtClean="0"/>
              <a:t>常用</a:t>
            </a:r>
            <a:r>
              <a:rPr lang="zh-TW" altLang="en-US" dirty="0"/>
              <a:t>於短距離的無線資料傳輸，例如：手機、電腦和</a:t>
            </a:r>
            <a:r>
              <a:rPr lang="zh-TW" altLang="en-US" dirty="0" smtClean="0"/>
              <a:t>周邊</a:t>
            </a:r>
            <a:r>
              <a:rPr lang="zh-TW" altLang="en-US" dirty="0"/>
              <a:t>設備，裝置與裝置之間透過藍牙晶片就可以互相溝通，而不需透過實體線路傳輸。</a:t>
            </a:r>
          </a:p>
        </p:txBody>
      </p:sp>
      <p:sp>
        <p:nvSpPr>
          <p:cNvPr id="2" name="標題 1"/>
          <p:cNvSpPr>
            <a:spLocks noGrp="1"/>
          </p:cNvSpPr>
          <p:nvPr>
            <p:ph type="title"/>
          </p:nvPr>
        </p:nvSpPr>
        <p:spPr/>
        <p:txBody>
          <a:bodyPr/>
          <a:lstStyle/>
          <a:p>
            <a:r>
              <a:rPr lang="en-US" altLang="zh-TW" dirty="0" smtClean="0"/>
              <a:t>2-1-4 </a:t>
            </a:r>
            <a:r>
              <a:rPr lang="zh-TW" altLang="en-US" dirty="0"/>
              <a:t>無線個人網路─藍牙</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14</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97407" y="5561830"/>
            <a:ext cx="2371429" cy="780952"/>
          </a:xfrm>
          <a:prstGeom prst="rect">
            <a:avLst/>
          </a:prstGeom>
        </p:spPr>
      </p:pic>
    </p:spTree>
    <p:extLst>
      <p:ext uri="{BB962C8B-B14F-4D97-AF65-F5344CB8AC3E}">
        <p14:creationId xmlns:p14="http://schemas.microsoft.com/office/powerpoint/2010/main" val="1009332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lgn="ctr">
              <a:buNone/>
            </a:pPr>
            <a:r>
              <a:rPr lang="zh-TW" altLang="en-US" dirty="0" smtClean="0">
                <a:solidFill>
                  <a:srgbClr val="C00000"/>
                </a:solidFill>
              </a:rPr>
              <a:t>藍牙的規格</a:t>
            </a:r>
            <a:endParaRPr lang="en-US" altLang="zh-TW" dirty="0" smtClean="0">
              <a:solidFill>
                <a:srgbClr val="C00000"/>
              </a:solidFill>
            </a:endParaRPr>
          </a:p>
          <a:p>
            <a:r>
              <a:rPr lang="zh-TW" altLang="en-US" dirty="0" smtClean="0"/>
              <a:t>藍牙的規格從最初的</a:t>
            </a:r>
            <a:r>
              <a:rPr lang="en-US" altLang="zh-TW" dirty="0" smtClean="0"/>
              <a:t>1.0</a:t>
            </a:r>
            <a:r>
              <a:rPr lang="zh-TW" altLang="en-US" dirty="0" smtClean="0"/>
              <a:t>，到現在已經出到</a:t>
            </a:r>
            <a:r>
              <a:rPr lang="en-US" altLang="zh-TW" dirty="0" smtClean="0"/>
              <a:t>5.1</a:t>
            </a:r>
            <a:r>
              <a:rPr lang="zh-TW" altLang="en-US" dirty="0" smtClean="0"/>
              <a:t>版。</a:t>
            </a:r>
            <a:endParaRPr lang="zh-TW" altLang="en-US" dirty="0"/>
          </a:p>
        </p:txBody>
      </p:sp>
      <p:sp>
        <p:nvSpPr>
          <p:cNvPr id="2" name="標題 1"/>
          <p:cNvSpPr>
            <a:spLocks noGrp="1"/>
          </p:cNvSpPr>
          <p:nvPr>
            <p:ph type="title"/>
          </p:nvPr>
        </p:nvSpPr>
        <p:spPr/>
        <p:txBody>
          <a:bodyPr/>
          <a:lstStyle/>
          <a:p>
            <a:r>
              <a:rPr lang="en-US" altLang="zh-TW" dirty="0" smtClean="0"/>
              <a:t>2-1-4 </a:t>
            </a:r>
            <a:r>
              <a:rPr lang="zh-TW" altLang="en-US" dirty="0" smtClean="0"/>
              <a:t>無線個人網路─藍牙</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15</a:t>
            </a:fld>
            <a:endParaRPr lang="zh-TW" altLang="en-US"/>
          </a:p>
        </p:txBody>
      </p:sp>
      <p:graphicFrame>
        <p:nvGraphicFramePr>
          <p:cNvPr id="6" name="資料庫圖表 5"/>
          <p:cNvGraphicFramePr/>
          <p:nvPr>
            <p:extLst>
              <p:ext uri="{D42A27DB-BD31-4B8C-83A1-F6EECF244321}">
                <p14:modId xmlns:p14="http://schemas.microsoft.com/office/powerpoint/2010/main" val="3808911105"/>
              </p:ext>
            </p:extLst>
          </p:nvPr>
        </p:nvGraphicFramePr>
        <p:xfrm>
          <a:off x="840350" y="2918455"/>
          <a:ext cx="7369629"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450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84213" y="1539703"/>
            <a:ext cx="7681912" cy="4453282"/>
          </a:xfrm>
          <a:prstGeom prst="rect">
            <a:avLst/>
          </a:prstGeom>
        </p:spPr>
      </p:pic>
      <p:sp>
        <p:nvSpPr>
          <p:cNvPr id="2" name="標題 1"/>
          <p:cNvSpPr>
            <a:spLocks noGrp="1"/>
          </p:cNvSpPr>
          <p:nvPr>
            <p:ph type="title"/>
          </p:nvPr>
        </p:nvSpPr>
        <p:spPr/>
        <p:txBody>
          <a:bodyPr/>
          <a:lstStyle/>
          <a:p>
            <a:r>
              <a:rPr lang="en-US" altLang="zh-TW" dirty="0" smtClean="0"/>
              <a:t>2-1-4 </a:t>
            </a:r>
            <a:r>
              <a:rPr lang="zh-TW" altLang="en-US" dirty="0"/>
              <a:t>無線個人網路─藍牙</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16</a:t>
            </a:fld>
            <a:endParaRPr lang="zh-TW" altLang="en-US"/>
          </a:p>
        </p:txBody>
      </p:sp>
    </p:spTree>
    <p:extLst>
      <p:ext uri="{BB962C8B-B14F-4D97-AF65-F5344CB8AC3E}">
        <p14:creationId xmlns:p14="http://schemas.microsoft.com/office/powerpoint/2010/main" val="2073883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2-1-4 </a:t>
            </a:r>
            <a:r>
              <a:rPr lang="zh-TW" altLang="en-US" dirty="0"/>
              <a:t>無線個人網路─藍牙</a:t>
            </a:r>
          </a:p>
        </p:txBody>
      </p:sp>
      <p:sp>
        <p:nvSpPr>
          <p:cNvPr id="4" name="投影片編號版面配置區 3"/>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t>17</a:t>
            </a:fld>
            <a:endParaRPr lang="zh-TW" altLang="en-US"/>
          </a:p>
        </p:txBody>
      </p:sp>
      <p:grpSp>
        <p:nvGrpSpPr>
          <p:cNvPr id="8" name="群組 7"/>
          <p:cNvGrpSpPr/>
          <p:nvPr/>
        </p:nvGrpSpPr>
        <p:grpSpPr>
          <a:xfrm>
            <a:off x="764019" y="1427399"/>
            <a:ext cx="7395731" cy="4318144"/>
            <a:chOff x="764019" y="1427399"/>
            <a:chExt cx="7395731" cy="4318144"/>
          </a:xfrm>
        </p:grpSpPr>
        <p:pic>
          <p:nvPicPr>
            <p:cNvPr id="5" name="圖片 4"/>
            <p:cNvPicPr>
              <a:picLocks noChangeAspect="1"/>
            </p:cNvPicPr>
            <p:nvPr/>
          </p:nvPicPr>
          <p:blipFill>
            <a:blip r:embed="rId2"/>
            <a:stretch>
              <a:fillRect/>
            </a:stretch>
          </p:blipFill>
          <p:spPr>
            <a:xfrm>
              <a:off x="764019" y="1427399"/>
              <a:ext cx="7395731" cy="339418"/>
            </a:xfrm>
            <a:prstGeom prst="rect">
              <a:avLst/>
            </a:prstGeom>
          </p:spPr>
        </p:pic>
        <p:pic>
          <p:nvPicPr>
            <p:cNvPr id="6" name="圖片 5"/>
            <p:cNvPicPr>
              <a:picLocks noChangeAspect="1"/>
            </p:cNvPicPr>
            <p:nvPr/>
          </p:nvPicPr>
          <p:blipFill>
            <a:blip r:embed="rId3"/>
            <a:stretch>
              <a:fillRect/>
            </a:stretch>
          </p:blipFill>
          <p:spPr>
            <a:xfrm>
              <a:off x="764019" y="1755241"/>
              <a:ext cx="7395731" cy="1423172"/>
            </a:xfrm>
            <a:prstGeom prst="rect">
              <a:avLst/>
            </a:prstGeom>
          </p:spPr>
        </p:pic>
        <p:pic>
          <p:nvPicPr>
            <p:cNvPr id="7" name="圖片 6"/>
            <p:cNvPicPr>
              <a:picLocks noChangeAspect="1"/>
            </p:cNvPicPr>
            <p:nvPr/>
          </p:nvPicPr>
          <p:blipFill>
            <a:blip r:embed="rId4"/>
            <a:stretch>
              <a:fillRect/>
            </a:stretch>
          </p:blipFill>
          <p:spPr>
            <a:xfrm>
              <a:off x="764019" y="3179069"/>
              <a:ext cx="7395731" cy="2566474"/>
            </a:xfrm>
            <a:prstGeom prst="rect">
              <a:avLst/>
            </a:prstGeom>
          </p:spPr>
        </p:pic>
      </p:grpSp>
    </p:spTree>
    <p:extLst>
      <p:ext uri="{BB962C8B-B14F-4D97-AF65-F5344CB8AC3E}">
        <p14:creationId xmlns:p14="http://schemas.microsoft.com/office/powerpoint/2010/main" val="3731495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472120499"/>
              </p:ext>
            </p:extLst>
          </p:nvPr>
        </p:nvGraphicFramePr>
        <p:xfrm>
          <a:off x="683569" y="1294668"/>
          <a:ext cx="7683192" cy="494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zh-TW" dirty="0"/>
              <a:t>2-1-4 </a:t>
            </a:r>
            <a:r>
              <a:rPr lang="zh-TW" altLang="en-US" dirty="0"/>
              <a:t>無線個人網路─藍牙</a:t>
            </a:r>
          </a:p>
        </p:txBody>
      </p:sp>
      <p:sp>
        <p:nvSpPr>
          <p:cNvPr id="3" name="投影片編號版面配置區 2"/>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pPr/>
              <a:t>18</a:t>
            </a:fld>
            <a:endParaRPr lang="zh-TW" altLang="en-US"/>
          </a:p>
        </p:txBody>
      </p:sp>
    </p:spTree>
    <p:extLst>
      <p:ext uri="{BB962C8B-B14F-4D97-AF65-F5344CB8AC3E}">
        <p14:creationId xmlns:p14="http://schemas.microsoft.com/office/powerpoint/2010/main" val="3768562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r>
              <a:rPr lang="zh-TW" altLang="en-US" dirty="0"/>
              <a:t>藍牙是智慧穿戴裝置、智慧家庭、手機以及車用裝置最常使用的連接</a:t>
            </a:r>
            <a:r>
              <a:rPr lang="zh-TW" altLang="en-US" dirty="0" smtClean="0"/>
              <a:t>技術。</a:t>
            </a:r>
            <a:endParaRPr lang="zh-TW" altLang="en-US" dirty="0"/>
          </a:p>
        </p:txBody>
      </p:sp>
      <p:sp>
        <p:nvSpPr>
          <p:cNvPr id="2" name="標題 1"/>
          <p:cNvSpPr>
            <a:spLocks noGrp="1"/>
          </p:cNvSpPr>
          <p:nvPr>
            <p:ph type="title"/>
          </p:nvPr>
        </p:nvSpPr>
        <p:spPr/>
        <p:txBody>
          <a:bodyPr/>
          <a:lstStyle/>
          <a:p>
            <a:r>
              <a:rPr lang="en-US" altLang="zh-TW" dirty="0"/>
              <a:t>2-1-4 </a:t>
            </a:r>
            <a:r>
              <a:rPr lang="zh-TW" altLang="en-US" dirty="0"/>
              <a:t>無線個人網路─藍牙</a:t>
            </a:r>
          </a:p>
        </p:txBody>
      </p:sp>
      <p:sp>
        <p:nvSpPr>
          <p:cNvPr id="3" name="投影片編號版面配置區 2"/>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pPr/>
              <a:t>19</a:t>
            </a:fld>
            <a:endParaRPr lang="zh-TW" altLang="en-US"/>
          </a:p>
        </p:txBody>
      </p:sp>
      <p:pic>
        <p:nvPicPr>
          <p:cNvPr id="5" name="圖片 4"/>
          <p:cNvPicPr>
            <a:picLocks noChangeAspect="1"/>
          </p:cNvPicPr>
          <p:nvPr/>
        </p:nvPicPr>
        <p:blipFill>
          <a:blip r:embed="rId2"/>
          <a:stretch>
            <a:fillRect/>
          </a:stretch>
        </p:blipFill>
        <p:spPr>
          <a:xfrm>
            <a:off x="787766" y="2530136"/>
            <a:ext cx="7474798" cy="3357273"/>
          </a:xfrm>
          <a:prstGeom prst="rect">
            <a:avLst/>
          </a:prstGeom>
        </p:spPr>
      </p:pic>
    </p:spTree>
    <p:extLst>
      <p:ext uri="{BB962C8B-B14F-4D97-AF65-F5344CB8AC3E}">
        <p14:creationId xmlns:p14="http://schemas.microsoft.com/office/powerpoint/2010/main" val="2218120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idx="1"/>
          </p:nvPr>
        </p:nvSpPr>
        <p:spPr/>
        <p:txBody>
          <a:bodyPr/>
          <a:lstStyle/>
          <a:p>
            <a:r>
              <a:rPr lang="en-US" altLang="zh-TW" dirty="0" smtClean="0">
                <a:hlinkClick r:id="rId2" action="ppaction://hlinksldjump"/>
              </a:rPr>
              <a:t>2-1-1 </a:t>
            </a:r>
            <a:r>
              <a:rPr lang="zh-TW" altLang="en-US" dirty="0" smtClean="0">
                <a:hlinkClick r:id="rId2" action="ppaction://hlinksldjump"/>
              </a:rPr>
              <a:t>無線</a:t>
            </a:r>
            <a:r>
              <a:rPr lang="zh-TW" altLang="en-US" dirty="0">
                <a:hlinkClick r:id="rId2" action="ppaction://hlinksldjump"/>
              </a:rPr>
              <a:t>廣域</a:t>
            </a:r>
            <a:r>
              <a:rPr lang="zh-TW" altLang="en-US" dirty="0" smtClean="0">
                <a:hlinkClick r:id="rId2" action="ppaction://hlinksldjump"/>
              </a:rPr>
              <a:t>網路</a:t>
            </a:r>
            <a:endParaRPr lang="en-US" altLang="zh-TW" dirty="0"/>
          </a:p>
          <a:p>
            <a:r>
              <a:rPr lang="en-US" altLang="zh-TW" dirty="0" smtClean="0">
                <a:hlinkClick r:id="rId3" action="ppaction://hlinksldjump"/>
              </a:rPr>
              <a:t>2-1-2 </a:t>
            </a:r>
            <a:r>
              <a:rPr lang="zh-TW" altLang="en-US" dirty="0" smtClean="0">
                <a:hlinkClick r:id="rId3" action="ppaction://hlinksldjump"/>
              </a:rPr>
              <a:t>無線</a:t>
            </a:r>
            <a:r>
              <a:rPr lang="zh-TW" altLang="en-US" dirty="0">
                <a:hlinkClick r:id="rId3" action="ppaction://hlinksldjump"/>
              </a:rPr>
              <a:t>都會</a:t>
            </a:r>
            <a:r>
              <a:rPr lang="zh-TW" altLang="en-US" dirty="0" smtClean="0">
                <a:hlinkClick r:id="rId3" action="ppaction://hlinksldjump"/>
              </a:rPr>
              <a:t>網路</a:t>
            </a:r>
            <a:endParaRPr lang="en-US" altLang="zh-TW" dirty="0"/>
          </a:p>
          <a:p>
            <a:r>
              <a:rPr lang="en-US" altLang="zh-TW" dirty="0" smtClean="0">
                <a:hlinkClick r:id="rId4" action="ppaction://hlinksldjump"/>
              </a:rPr>
              <a:t>2-1-3 </a:t>
            </a:r>
            <a:r>
              <a:rPr lang="zh-TW" altLang="en-US" dirty="0" smtClean="0">
                <a:hlinkClick r:id="rId4" action="ppaction://hlinksldjump"/>
              </a:rPr>
              <a:t>無線區域網路</a:t>
            </a:r>
            <a:endParaRPr lang="en-US" altLang="zh-TW" dirty="0"/>
          </a:p>
          <a:p>
            <a:r>
              <a:rPr lang="en-US" altLang="zh-TW" dirty="0" smtClean="0">
                <a:hlinkClick r:id="rId5" action="ppaction://hlinksldjump"/>
              </a:rPr>
              <a:t>2-1-4 </a:t>
            </a:r>
            <a:r>
              <a:rPr lang="zh-TW" altLang="en-US" dirty="0" smtClean="0">
                <a:hlinkClick r:id="rId5" action="ppaction://hlinksldjump"/>
              </a:rPr>
              <a:t>無線</a:t>
            </a:r>
            <a:r>
              <a:rPr lang="zh-TW" altLang="en-US" dirty="0">
                <a:hlinkClick r:id="rId5" action="ppaction://hlinksldjump"/>
              </a:rPr>
              <a:t>個人網路─藍牙</a:t>
            </a:r>
            <a:endParaRPr lang="zh-TW" altLang="en-US" dirty="0"/>
          </a:p>
        </p:txBody>
      </p:sp>
      <p:sp>
        <p:nvSpPr>
          <p:cNvPr id="2" name="標題 1"/>
          <p:cNvSpPr>
            <a:spLocks noGrp="1"/>
          </p:cNvSpPr>
          <p:nvPr>
            <p:ph type="title"/>
          </p:nvPr>
        </p:nvSpPr>
        <p:spPr/>
        <p:txBody>
          <a:bodyPr/>
          <a:lstStyle/>
          <a:p>
            <a:r>
              <a:rPr lang="en-US" altLang="zh-TW" dirty="0" smtClean="0"/>
              <a:t>2-1 </a:t>
            </a:r>
            <a:r>
              <a:rPr lang="zh-TW" altLang="en-US" dirty="0" smtClean="0"/>
              <a:t>無線</a:t>
            </a:r>
            <a:r>
              <a:rPr lang="zh-TW" altLang="en-US" dirty="0"/>
              <a:t>網路類型</a:t>
            </a:r>
            <a:endParaRPr lang="en-US" altLang="zh-TW"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2</a:t>
            </a:fld>
            <a:endParaRPr lang="zh-TW" altLang="en-US"/>
          </a:p>
        </p:txBody>
      </p:sp>
    </p:spTree>
    <p:extLst>
      <p:ext uri="{BB962C8B-B14F-4D97-AF65-F5344CB8AC3E}">
        <p14:creationId xmlns:p14="http://schemas.microsoft.com/office/powerpoint/2010/main" val="190302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r>
              <a:rPr lang="en-US" altLang="zh-TW" dirty="0" smtClean="0">
                <a:hlinkClick r:id="rId2" action="ppaction://hlinksldjump"/>
              </a:rPr>
              <a:t>2-2-1 IEEE </a:t>
            </a:r>
            <a:r>
              <a:rPr lang="en-US" altLang="zh-TW" dirty="0">
                <a:hlinkClick r:id="rId2" action="ppaction://hlinksldjump"/>
              </a:rPr>
              <a:t>802</a:t>
            </a:r>
            <a:r>
              <a:rPr lang="zh-TW" altLang="en-US" dirty="0">
                <a:hlinkClick r:id="rId2" action="ppaction://hlinksldjump"/>
              </a:rPr>
              <a:t>標準規範</a:t>
            </a:r>
            <a:r>
              <a:rPr lang="zh-TW" altLang="en-US" dirty="0" smtClean="0">
                <a:hlinkClick r:id="rId2" action="ppaction://hlinksldjump"/>
              </a:rPr>
              <a:t>內容</a:t>
            </a:r>
            <a:endParaRPr lang="en-US" altLang="zh-TW" dirty="0"/>
          </a:p>
          <a:p>
            <a:r>
              <a:rPr lang="en-US" altLang="zh-TW" dirty="0" smtClean="0">
                <a:hlinkClick r:id="rId3" action="ppaction://hlinksldjump"/>
              </a:rPr>
              <a:t>2-2-2 IEEE 802.11</a:t>
            </a:r>
            <a:endParaRPr lang="en-US" altLang="zh-TW" dirty="0"/>
          </a:p>
          <a:p>
            <a:r>
              <a:rPr lang="en-US" altLang="zh-TW" dirty="0" smtClean="0">
                <a:hlinkClick r:id="rId4" action="ppaction://hlinksldjump"/>
              </a:rPr>
              <a:t>2-2-3 IEEE 802.15</a:t>
            </a:r>
            <a:endParaRPr lang="zh-TW" altLang="en-US" dirty="0"/>
          </a:p>
        </p:txBody>
      </p:sp>
      <p:sp>
        <p:nvSpPr>
          <p:cNvPr id="2" name="標題 1"/>
          <p:cNvSpPr>
            <a:spLocks noGrp="1"/>
          </p:cNvSpPr>
          <p:nvPr>
            <p:ph type="title"/>
          </p:nvPr>
        </p:nvSpPr>
        <p:spPr>
          <a:xfrm>
            <a:off x="822959" y="476672"/>
            <a:ext cx="7918269" cy="1440160"/>
          </a:xfrm>
        </p:spPr>
        <p:txBody>
          <a:bodyPr/>
          <a:lstStyle/>
          <a:p>
            <a:r>
              <a:rPr lang="en-US" altLang="zh-TW" dirty="0" smtClean="0"/>
              <a:t>2-2 IEEE </a:t>
            </a:r>
            <a:r>
              <a:rPr lang="en-US" altLang="zh-TW" dirty="0"/>
              <a:t>802</a:t>
            </a:r>
            <a:r>
              <a:rPr lang="zh-TW" altLang="en-US" dirty="0"/>
              <a:t>網路標準</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20</a:t>
            </a:fld>
            <a:endParaRPr lang="zh-TW" altLang="en-US"/>
          </a:p>
        </p:txBody>
      </p:sp>
    </p:spTree>
    <p:extLst>
      <p:ext uri="{BB962C8B-B14F-4D97-AF65-F5344CB8AC3E}">
        <p14:creationId xmlns:p14="http://schemas.microsoft.com/office/powerpoint/2010/main" val="3560062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IEEE</a:t>
            </a:r>
            <a:r>
              <a:rPr lang="zh-TW" altLang="en-US" dirty="0" smtClean="0"/>
              <a:t>擁有</a:t>
            </a:r>
            <a:r>
              <a:rPr lang="en-US" altLang="zh-TW" dirty="0" smtClean="0"/>
              <a:t>860</a:t>
            </a:r>
            <a:r>
              <a:rPr lang="zh-TW" altLang="en-US" dirty="0" smtClean="0"/>
              <a:t>個</a:t>
            </a:r>
            <a:r>
              <a:rPr lang="zh-TW" altLang="en-US" dirty="0"/>
              <a:t>以上的標準及上百個正在討論中的標準，而每一個標準都會有一個</a:t>
            </a:r>
            <a:r>
              <a:rPr lang="zh-TW" altLang="en-US" dirty="0" smtClean="0"/>
              <a:t>專門</a:t>
            </a:r>
            <a:r>
              <a:rPr lang="zh-TW" altLang="en-US" dirty="0"/>
              <a:t>的委員會來負責</a:t>
            </a:r>
            <a:r>
              <a:rPr lang="zh-TW" altLang="en-US" dirty="0" smtClean="0"/>
              <a:t>。</a:t>
            </a:r>
            <a:endParaRPr lang="en-US" altLang="zh-TW" dirty="0" smtClean="0"/>
          </a:p>
          <a:p>
            <a:r>
              <a:rPr lang="en-US" altLang="zh-TW" dirty="0" smtClean="0"/>
              <a:t>IEEE 802</a:t>
            </a:r>
            <a:r>
              <a:rPr lang="zh-TW" altLang="en-US" dirty="0" smtClean="0"/>
              <a:t>委員會</a:t>
            </a:r>
            <a:r>
              <a:rPr lang="zh-TW" altLang="en-US" dirty="0"/>
              <a:t>成立於</a:t>
            </a:r>
            <a:r>
              <a:rPr lang="en-US" altLang="zh-TW" dirty="0" smtClean="0"/>
              <a:t>1980</a:t>
            </a:r>
            <a:r>
              <a:rPr lang="zh-TW" altLang="en-US" dirty="0" smtClean="0"/>
              <a:t>年</a:t>
            </a:r>
            <a:r>
              <a:rPr lang="en-US" altLang="zh-TW" dirty="0" smtClean="0"/>
              <a:t>2</a:t>
            </a:r>
            <a:r>
              <a:rPr lang="zh-TW" altLang="en-US" dirty="0" smtClean="0"/>
              <a:t>月</a:t>
            </a:r>
            <a:r>
              <a:rPr lang="zh-TW" altLang="en-US" dirty="0"/>
              <a:t>，主要負責都會網路、區域網路</a:t>
            </a:r>
            <a:r>
              <a:rPr lang="zh-TW" altLang="en-US" dirty="0" smtClean="0"/>
              <a:t>及高速</a:t>
            </a:r>
            <a:r>
              <a:rPr lang="zh-TW" altLang="en-US" dirty="0"/>
              <a:t>網路等介面與協定的制定</a:t>
            </a:r>
            <a:r>
              <a:rPr lang="zh-TW" altLang="en-US" dirty="0" smtClean="0"/>
              <a:t>。</a:t>
            </a:r>
            <a:endParaRPr lang="en-US" altLang="zh-TW" dirty="0" smtClean="0"/>
          </a:p>
        </p:txBody>
      </p:sp>
      <p:sp>
        <p:nvSpPr>
          <p:cNvPr id="2" name="標題 1"/>
          <p:cNvSpPr>
            <a:spLocks noGrp="1"/>
          </p:cNvSpPr>
          <p:nvPr>
            <p:ph type="title"/>
          </p:nvPr>
        </p:nvSpPr>
        <p:spPr/>
        <p:txBody>
          <a:bodyPr>
            <a:normAutofit/>
          </a:bodyPr>
          <a:lstStyle/>
          <a:p>
            <a:r>
              <a:rPr lang="en-US" altLang="zh-TW" dirty="0" smtClean="0"/>
              <a:t>2-2-1 </a:t>
            </a:r>
            <a:r>
              <a:rPr lang="en-US" altLang="zh-TW" dirty="0"/>
              <a:t>IEEE 802</a:t>
            </a:r>
            <a:r>
              <a:rPr lang="zh-TW" altLang="en-US" dirty="0"/>
              <a:t>標準規範</a:t>
            </a:r>
            <a:r>
              <a:rPr lang="zh-TW" altLang="en-US" dirty="0" smtClean="0"/>
              <a:t>內容</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21</a:t>
            </a:fld>
            <a:endParaRPr lang="zh-TW" altLang="en-US"/>
          </a:p>
        </p:txBody>
      </p:sp>
      <p:pic>
        <p:nvPicPr>
          <p:cNvPr id="6" name="圖片 5">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098" y="4722782"/>
            <a:ext cx="1080000" cy="1080000"/>
          </a:xfrm>
          <a:prstGeom prst="rect">
            <a:avLst/>
          </a:prstGeom>
        </p:spPr>
      </p:pic>
      <p:sp>
        <p:nvSpPr>
          <p:cNvPr id="8" name="橢圓形圖說文字 7"/>
          <p:cNvSpPr/>
          <p:nvPr/>
        </p:nvSpPr>
        <p:spPr>
          <a:xfrm>
            <a:off x="5116204" y="4775160"/>
            <a:ext cx="809998" cy="707571"/>
          </a:xfrm>
          <a:prstGeom prst="wedgeEllipseCallout">
            <a:avLst>
              <a:gd name="adj1" fmla="val -66526"/>
              <a:gd name="adj2" fmla="val 34808"/>
            </a:avLst>
          </a:prstGeom>
        </p:spPr>
        <p:style>
          <a:lnRef idx="0">
            <a:schemeClr val="dk1"/>
          </a:lnRef>
          <a:fillRef idx="3">
            <a:schemeClr val="dk1"/>
          </a:fillRef>
          <a:effectRef idx="3">
            <a:schemeClr val="dk1"/>
          </a:effectRef>
          <a:fontRef idx="minor">
            <a:schemeClr val="lt1"/>
          </a:fontRef>
        </p:style>
        <p:txBody>
          <a:bodyPr lIns="0" tIns="0" rIns="0" bIns="0" rtlCol="0" anchor="ctr"/>
          <a:lstStyle/>
          <a:p>
            <a:pPr algn="ctr"/>
            <a:r>
              <a:rPr lang="en-US" altLang="zh-TW" sz="1400" b="1" dirty="0" smtClean="0"/>
              <a:t>IEEE</a:t>
            </a:r>
          </a:p>
          <a:p>
            <a:pPr algn="ctr"/>
            <a:r>
              <a:rPr lang="zh-TW" altLang="en-US" sz="1400" b="1" dirty="0" smtClean="0"/>
              <a:t>網站</a:t>
            </a:r>
          </a:p>
        </p:txBody>
      </p:sp>
    </p:spTree>
    <p:extLst>
      <p:ext uri="{BB962C8B-B14F-4D97-AF65-F5344CB8AC3E}">
        <p14:creationId xmlns:p14="http://schemas.microsoft.com/office/powerpoint/2010/main" val="3008811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2-2-1 </a:t>
            </a:r>
            <a:r>
              <a:rPr lang="en-US" altLang="zh-TW" dirty="0"/>
              <a:t>IEEE 802</a:t>
            </a:r>
            <a:r>
              <a:rPr lang="zh-TW" altLang="en-US" dirty="0"/>
              <a:t>標準規範</a:t>
            </a:r>
            <a:r>
              <a:rPr lang="zh-TW" altLang="en-US" dirty="0" smtClean="0"/>
              <a:t>內容</a:t>
            </a:r>
            <a:endParaRPr lang="zh-TW" altLang="en-US" dirty="0"/>
          </a:p>
        </p:txBody>
      </p:sp>
      <p:sp>
        <p:nvSpPr>
          <p:cNvPr id="5" name="投影片編號版面配置區 4"/>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t>22</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9226" y="1735231"/>
            <a:ext cx="7485143" cy="3179308"/>
          </a:xfrm>
          <a:prstGeom prst="rect">
            <a:avLst/>
          </a:prstGeom>
        </p:spPr>
      </p:pic>
    </p:spTree>
    <p:extLst>
      <p:ext uri="{BB962C8B-B14F-4D97-AF65-F5344CB8AC3E}">
        <p14:creationId xmlns:p14="http://schemas.microsoft.com/office/powerpoint/2010/main" val="956298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2-2-1 IEEE 802</a:t>
            </a:r>
            <a:r>
              <a:rPr lang="zh-TW" altLang="en-US" dirty="0" smtClean="0"/>
              <a:t>標準規範內容</a:t>
            </a:r>
            <a:endParaRPr lang="zh-TW" altLang="en-US" dirty="0"/>
          </a:p>
        </p:txBody>
      </p:sp>
      <p:sp>
        <p:nvSpPr>
          <p:cNvPr id="5" name="投影片編號版面配置區 4"/>
          <p:cNvSpPr>
            <a:spLocks noGrp="1"/>
          </p:cNvSpPr>
          <p:nvPr>
            <p:ph type="sldNum" sz="quarter" idx="12"/>
          </p:nvPr>
        </p:nvSpPr>
        <p:spPr/>
        <p:txBody>
          <a:bodyPr/>
          <a:lstStyle/>
          <a:p>
            <a:fld id="{2136F2EA-EAEC-4B3F-B295-6CF819865E7E}" type="slidenum">
              <a:rPr lang="zh-TW" altLang="en-US" smtClean="0"/>
              <a:pPr/>
              <a:t>23</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0967" y="1252013"/>
            <a:ext cx="6691763" cy="3692779"/>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40967" y="4927204"/>
            <a:ext cx="6691764" cy="1312988"/>
          </a:xfrm>
          <a:prstGeom prst="rect">
            <a:avLst/>
          </a:prstGeom>
        </p:spPr>
      </p:pic>
    </p:spTree>
    <p:extLst>
      <p:ext uri="{BB962C8B-B14F-4D97-AF65-F5344CB8AC3E}">
        <p14:creationId xmlns:p14="http://schemas.microsoft.com/office/powerpoint/2010/main" val="3709613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a:t>IEEE </a:t>
            </a:r>
            <a:r>
              <a:rPr lang="en-US" altLang="zh-TW" dirty="0" smtClean="0"/>
              <a:t>802.11</a:t>
            </a:r>
            <a:r>
              <a:rPr lang="zh-TW" altLang="en-US" dirty="0" smtClean="0"/>
              <a:t>主要</a:t>
            </a:r>
            <a:r>
              <a:rPr lang="zh-TW" altLang="en-US" dirty="0"/>
              <a:t>是制訂利用無線電技術，可以架構出和有線區域網路相同的功能，</a:t>
            </a:r>
            <a:r>
              <a:rPr lang="zh-TW" altLang="en-US" dirty="0" smtClean="0"/>
              <a:t>使用</a:t>
            </a:r>
            <a:r>
              <a:rPr lang="zh-TW" altLang="en-US" dirty="0"/>
              <a:t>此標準所建置的無線區域網路便可進行無線上網</a:t>
            </a:r>
            <a:r>
              <a:rPr lang="zh-TW" altLang="en-US" dirty="0" smtClean="0"/>
              <a:t>。</a:t>
            </a:r>
            <a:endParaRPr lang="en-US" altLang="zh-TW" dirty="0" smtClean="0"/>
          </a:p>
          <a:p>
            <a:r>
              <a:rPr lang="en-US" altLang="zh-TW" dirty="0" smtClean="0"/>
              <a:t>1997</a:t>
            </a:r>
            <a:r>
              <a:rPr lang="zh-TW" altLang="en-US" dirty="0" smtClean="0"/>
              <a:t>年發表</a:t>
            </a:r>
            <a:r>
              <a:rPr lang="zh-TW" altLang="en-US" dirty="0"/>
              <a:t>了第一個版本</a:t>
            </a:r>
            <a:r>
              <a:rPr lang="zh-TW" altLang="en-US" dirty="0" smtClean="0"/>
              <a:t>，定義</a:t>
            </a:r>
            <a:r>
              <a:rPr lang="zh-TW" altLang="en-US" dirty="0"/>
              <a:t>了媒體存取控制</a:t>
            </a:r>
            <a:r>
              <a:rPr lang="zh-TW" altLang="en-US" dirty="0" smtClean="0"/>
              <a:t>層</a:t>
            </a:r>
            <a:r>
              <a:rPr lang="en-US" altLang="zh-TW" dirty="0" smtClean="0"/>
              <a:t>(</a:t>
            </a:r>
            <a:r>
              <a:rPr lang="en-US" altLang="zh-TW" dirty="0"/>
              <a:t>MAC</a:t>
            </a:r>
            <a:r>
              <a:rPr lang="zh-TW" altLang="en-US" dirty="0"/>
              <a:t>層</a:t>
            </a:r>
            <a:r>
              <a:rPr lang="en-US" altLang="zh-TW" dirty="0" smtClean="0"/>
              <a:t>)</a:t>
            </a:r>
            <a:r>
              <a:rPr lang="zh-TW" altLang="en-US" dirty="0" smtClean="0"/>
              <a:t>和</a:t>
            </a:r>
            <a:r>
              <a:rPr lang="zh-TW" altLang="en-US" dirty="0"/>
              <a:t>實體層之規範</a:t>
            </a:r>
            <a:r>
              <a:rPr lang="zh-TW" altLang="en-US" dirty="0" smtClean="0"/>
              <a:t>。最初</a:t>
            </a:r>
            <a:r>
              <a:rPr lang="zh-TW" altLang="en-US" dirty="0"/>
              <a:t>傳輸率只有</a:t>
            </a:r>
            <a:r>
              <a:rPr lang="en-US" altLang="zh-TW" dirty="0"/>
              <a:t>2 Mbps</a:t>
            </a:r>
            <a:r>
              <a:rPr lang="zh-TW" altLang="en-US" dirty="0"/>
              <a:t>，而在</a:t>
            </a:r>
            <a:r>
              <a:rPr lang="en-US" altLang="zh-TW" dirty="0" smtClean="0"/>
              <a:t>1999</a:t>
            </a:r>
            <a:r>
              <a:rPr lang="zh-TW" altLang="en-US" dirty="0" smtClean="0"/>
              <a:t>年</a:t>
            </a:r>
            <a:r>
              <a:rPr lang="zh-TW" altLang="en-US" dirty="0"/>
              <a:t>又相繼推出了</a:t>
            </a:r>
            <a:r>
              <a:rPr lang="en-US" altLang="zh-TW" dirty="0" smtClean="0"/>
              <a:t>802.11b(11 Mbps)</a:t>
            </a:r>
            <a:r>
              <a:rPr lang="zh-TW" altLang="en-US" dirty="0" smtClean="0"/>
              <a:t>及</a:t>
            </a:r>
            <a:r>
              <a:rPr lang="en-US" altLang="zh-TW" dirty="0"/>
              <a:t>802.11a(54 Mbps</a:t>
            </a:r>
            <a:r>
              <a:rPr lang="en-US" altLang="zh-TW" dirty="0" smtClean="0"/>
              <a:t>)</a:t>
            </a:r>
            <a:r>
              <a:rPr lang="zh-TW" altLang="en-US" dirty="0" smtClean="0"/>
              <a:t>標準。</a:t>
            </a:r>
            <a:endParaRPr lang="zh-TW" altLang="en-US" dirty="0"/>
          </a:p>
        </p:txBody>
      </p:sp>
      <p:sp>
        <p:nvSpPr>
          <p:cNvPr id="2" name="標題 1"/>
          <p:cNvSpPr>
            <a:spLocks noGrp="1"/>
          </p:cNvSpPr>
          <p:nvPr>
            <p:ph type="title"/>
          </p:nvPr>
        </p:nvSpPr>
        <p:spPr/>
        <p:txBody>
          <a:bodyPr/>
          <a:lstStyle/>
          <a:p>
            <a:r>
              <a:rPr lang="en-US" altLang="zh-TW" dirty="0" smtClean="0"/>
              <a:t>2-2-2 IEEE 802.11</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24</a:t>
            </a:fld>
            <a:endParaRPr lang="zh-TW" altLang="en-US"/>
          </a:p>
        </p:txBody>
      </p:sp>
    </p:spTree>
    <p:extLst>
      <p:ext uri="{BB962C8B-B14F-4D97-AF65-F5344CB8AC3E}">
        <p14:creationId xmlns:p14="http://schemas.microsoft.com/office/powerpoint/2010/main" val="1069890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p:cNvPicPr>
            <a:picLocks noGrp="1" noChangeAspect="1"/>
          </p:cNvPicPr>
          <p:nvPr>
            <p:ph idx="1"/>
          </p:nvPr>
        </p:nvPicPr>
        <p:blipFill>
          <a:blip r:embed="rId2"/>
          <a:stretch>
            <a:fillRect/>
          </a:stretch>
        </p:blipFill>
        <p:spPr>
          <a:xfrm>
            <a:off x="693818" y="1295400"/>
            <a:ext cx="7662702" cy="4941888"/>
          </a:xfrm>
          <a:prstGeom prst="rect">
            <a:avLst/>
          </a:prstGeom>
        </p:spPr>
      </p:pic>
      <p:sp>
        <p:nvSpPr>
          <p:cNvPr id="6" name="標題 5"/>
          <p:cNvSpPr>
            <a:spLocks noGrp="1"/>
          </p:cNvSpPr>
          <p:nvPr>
            <p:ph type="title"/>
          </p:nvPr>
        </p:nvSpPr>
        <p:spPr/>
        <p:txBody>
          <a:bodyPr/>
          <a:lstStyle/>
          <a:p>
            <a:r>
              <a:rPr lang="en-US" altLang="zh-TW" dirty="0" smtClean="0"/>
              <a:t>2-2-2 </a:t>
            </a:r>
            <a:r>
              <a:rPr lang="en-US" altLang="zh-TW" dirty="0"/>
              <a:t>IEEE 802.11</a:t>
            </a:r>
            <a:endParaRPr lang="zh-TW" altLang="en-US" dirty="0"/>
          </a:p>
        </p:txBody>
      </p:sp>
      <p:sp>
        <p:nvSpPr>
          <p:cNvPr id="5" name="投影片編號版面配置區 4"/>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t>25</a:t>
            </a:fld>
            <a:endParaRPr lang="zh-TW" altLang="en-US"/>
          </a:p>
        </p:txBody>
      </p:sp>
    </p:spTree>
    <p:extLst>
      <p:ext uri="{BB962C8B-B14F-4D97-AF65-F5344CB8AC3E}">
        <p14:creationId xmlns:p14="http://schemas.microsoft.com/office/powerpoint/2010/main" val="2821084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393171"/>
            <a:ext cx="7681912" cy="4746346"/>
          </a:xfrm>
          <a:prstGeom prst="rect">
            <a:avLst/>
          </a:prstGeom>
        </p:spPr>
      </p:pic>
      <p:sp>
        <p:nvSpPr>
          <p:cNvPr id="3" name="標題 2"/>
          <p:cNvSpPr>
            <a:spLocks noGrp="1"/>
          </p:cNvSpPr>
          <p:nvPr>
            <p:ph type="title"/>
          </p:nvPr>
        </p:nvSpPr>
        <p:spPr/>
        <p:txBody>
          <a:bodyPr/>
          <a:lstStyle/>
          <a:p>
            <a:r>
              <a:rPr lang="en-US" altLang="zh-TW" dirty="0"/>
              <a:t>2-2-2 IEEE 802.11</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26</a:t>
            </a:fld>
            <a:endParaRPr lang="zh-TW" altLang="en-US"/>
          </a:p>
        </p:txBody>
      </p:sp>
    </p:spTree>
    <p:extLst>
      <p:ext uri="{BB962C8B-B14F-4D97-AF65-F5344CB8AC3E}">
        <p14:creationId xmlns:p14="http://schemas.microsoft.com/office/powerpoint/2010/main" val="1658677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2658079340"/>
              </p:ext>
            </p:extLst>
          </p:nvPr>
        </p:nvGraphicFramePr>
        <p:xfrm>
          <a:off x="684213" y="1295400"/>
          <a:ext cx="7681912"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zh-TW" dirty="0" smtClean="0"/>
              <a:t>2-2-3 </a:t>
            </a:r>
            <a:r>
              <a:rPr lang="en-US" altLang="zh-TW" dirty="0"/>
              <a:t>IEEE 802.15</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27</a:t>
            </a:fld>
            <a:endParaRPr lang="zh-TW" altLang="en-US"/>
          </a:p>
        </p:txBody>
      </p:sp>
    </p:spTree>
    <p:extLst>
      <p:ext uri="{BB962C8B-B14F-4D97-AF65-F5344CB8AC3E}">
        <p14:creationId xmlns:p14="http://schemas.microsoft.com/office/powerpoint/2010/main" val="697544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r>
              <a:rPr lang="en-US" altLang="zh-TW" dirty="0" smtClean="0">
                <a:hlinkClick r:id="rId2" action="ppaction://hlinksldjump"/>
              </a:rPr>
              <a:t>2-3-1 </a:t>
            </a:r>
            <a:r>
              <a:rPr lang="zh-TW" altLang="en-US" dirty="0" smtClean="0">
                <a:hlinkClick r:id="rId2" action="ppaction://hlinksldjump"/>
              </a:rPr>
              <a:t>認識</a:t>
            </a:r>
            <a:r>
              <a:rPr lang="en-US" altLang="zh-TW" dirty="0" smtClean="0">
                <a:hlinkClick r:id="rId2" action="ppaction://hlinksldjump"/>
              </a:rPr>
              <a:t>RFID</a:t>
            </a:r>
            <a:endParaRPr lang="en-US" altLang="zh-TW" dirty="0" smtClean="0"/>
          </a:p>
          <a:p>
            <a:r>
              <a:rPr lang="en-US" altLang="zh-TW" dirty="0">
                <a:hlinkClick r:id="rId3" action="ppaction://hlinksldjump"/>
              </a:rPr>
              <a:t>2-3-2	</a:t>
            </a:r>
            <a:r>
              <a:rPr lang="en-US" altLang="zh-TW" dirty="0" smtClean="0">
                <a:hlinkClick r:id="rId3" action="ppaction://hlinksldjump"/>
              </a:rPr>
              <a:t> </a:t>
            </a:r>
            <a:r>
              <a:rPr lang="zh-TW" altLang="en-US" dirty="0" smtClean="0">
                <a:hlinkClick r:id="rId3" action="ppaction://hlinksldjump"/>
              </a:rPr>
              <a:t>電子</a:t>
            </a:r>
            <a:r>
              <a:rPr lang="zh-TW" altLang="en-US" dirty="0">
                <a:hlinkClick r:id="rId3" action="ppaction://hlinksldjump"/>
              </a:rPr>
              <a:t>標籤與讀取器</a:t>
            </a:r>
            <a:endParaRPr lang="en-US" altLang="zh-TW" dirty="0"/>
          </a:p>
          <a:p>
            <a:r>
              <a:rPr lang="en-US" altLang="zh-TW" dirty="0" smtClean="0">
                <a:hlinkClick r:id="rId4" action="ppaction://hlinksldjump"/>
              </a:rPr>
              <a:t>2-3-3 RFID</a:t>
            </a:r>
            <a:r>
              <a:rPr lang="zh-TW" altLang="en-US" dirty="0">
                <a:hlinkClick r:id="rId4" action="ppaction://hlinksldjump"/>
              </a:rPr>
              <a:t>的應用</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smtClean="0"/>
              <a:t>2-3 </a:t>
            </a:r>
            <a:r>
              <a:rPr lang="zh-TW" altLang="zh-TW" dirty="0" smtClean="0"/>
              <a:t>無線</a:t>
            </a:r>
            <a:r>
              <a:rPr lang="zh-TW" altLang="zh-TW" dirty="0"/>
              <a:t>射頻辨識</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28</a:t>
            </a:fld>
            <a:endParaRPr lang="zh-TW" altLang="en-US"/>
          </a:p>
        </p:txBody>
      </p:sp>
    </p:spTree>
    <p:extLst>
      <p:ext uri="{BB962C8B-B14F-4D97-AF65-F5344CB8AC3E}">
        <p14:creationId xmlns:p14="http://schemas.microsoft.com/office/powerpoint/2010/main" val="2660698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RFID</a:t>
            </a:r>
            <a:r>
              <a:rPr lang="zh-TW" altLang="en-US" dirty="0" smtClean="0"/>
              <a:t>系統</a:t>
            </a:r>
            <a:r>
              <a:rPr lang="zh-TW" altLang="en-US" dirty="0"/>
              <a:t>是一種運用無線電波傳輸訊息的識別</a:t>
            </a:r>
            <a:r>
              <a:rPr lang="zh-TW" altLang="en-US" dirty="0" smtClean="0"/>
              <a:t>技術。</a:t>
            </a:r>
            <a:endParaRPr lang="en-US" altLang="zh-TW" dirty="0" smtClean="0"/>
          </a:p>
          <a:p>
            <a:r>
              <a:rPr lang="zh-TW" altLang="en-US" dirty="0" smtClean="0"/>
              <a:t>此</a:t>
            </a:r>
            <a:r>
              <a:rPr lang="zh-TW" altLang="en-US" dirty="0"/>
              <a:t>技術可以運用於產品條碼上</a:t>
            </a:r>
            <a:r>
              <a:rPr lang="zh-TW" altLang="en-US" dirty="0" smtClean="0"/>
              <a:t>，在</a:t>
            </a:r>
            <a:r>
              <a:rPr lang="zh-TW" altLang="en-US" dirty="0"/>
              <a:t>產品上會有一個像米粒般大小的電子</a:t>
            </a:r>
            <a:r>
              <a:rPr lang="zh-TW" altLang="en-US" dirty="0" smtClean="0"/>
              <a:t>標籤，</a:t>
            </a:r>
            <a:r>
              <a:rPr lang="zh-TW" altLang="en-US" dirty="0"/>
              <a:t>此標籤透過讀取</a:t>
            </a:r>
            <a:r>
              <a:rPr lang="zh-TW" altLang="en-US" dirty="0" smtClean="0"/>
              <a:t>器偵測</a:t>
            </a:r>
            <a:r>
              <a:rPr lang="zh-TW" altLang="en-US" dirty="0"/>
              <a:t>，將</a:t>
            </a:r>
            <a:r>
              <a:rPr lang="zh-TW" altLang="en-US" dirty="0" smtClean="0"/>
              <a:t>標籤</a:t>
            </a:r>
            <a:r>
              <a:rPr lang="zh-TW" altLang="en-US" dirty="0"/>
              <a:t>的資料送到後端電腦上整合</a:t>
            </a:r>
            <a:r>
              <a:rPr lang="zh-TW" altLang="en-US" dirty="0" smtClean="0"/>
              <a:t>運用。</a:t>
            </a:r>
            <a:endParaRPr lang="en-US" altLang="zh-TW" dirty="0" smtClean="0"/>
          </a:p>
        </p:txBody>
      </p:sp>
      <p:sp>
        <p:nvSpPr>
          <p:cNvPr id="2" name="標題 1"/>
          <p:cNvSpPr>
            <a:spLocks noGrp="1"/>
          </p:cNvSpPr>
          <p:nvPr>
            <p:ph type="title"/>
          </p:nvPr>
        </p:nvSpPr>
        <p:spPr/>
        <p:txBody>
          <a:bodyPr>
            <a:normAutofit/>
          </a:bodyPr>
          <a:lstStyle/>
          <a:p>
            <a:r>
              <a:rPr lang="en-US" altLang="zh-TW" dirty="0" smtClean="0"/>
              <a:t>2-3-1 </a:t>
            </a:r>
            <a:r>
              <a:rPr lang="zh-TW" altLang="en-US" dirty="0"/>
              <a:t>認識</a:t>
            </a:r>
            <a:r>
              <a:rPr lang="en-US" altLang="zh-TW" dirty="0" smtClean="0"/>
              <a:t>RFID</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29</a:t>
            </a:fld>
            <a:endParaRPr lang="zh-TW" altLang="en-US"/>
          </a:p>
        </p:txBody>
      </p:sp>
    </p:spTree>
    <p:extLst>
      <p:ext uri="{BB962C8B-B14F-4D97-AF65-F5344CB8AC3E}">
        <p14:creationId xmlns:p14="http://schemas.microsoft.com/office/powerpoint/2010/main" val="161213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solidFill>
                  <a:srgbClr val="C00000"/>
                </a:solidFill>
              </a:rPr>
              <a:t>無線廣域網路</a:t>
            </a:r>
            <a:r>
              <a:rPr lang="en-US" altLang="zh-TW" dirty="0" smtClean="0"/>
              <a:t>(WWAN)</a:t>
            </a:r>
            <a:r>
              <a:rPr lang="zh-TW" altLang="en-US" dirty="0" smtClean="0"/>
              <a:t>是</a:t>
            </a:r>
            <a:r>
              <a:rPr lang="zh-TW" altLang="en-US" dirty="0"/>
              <a:t>指傳輸範圍可跨越國家或</a:t>
            </a:r>
            <a:r>
              <a:rPr lang="zh-TW" altLang="en-US" dirty="0" smtClean="0"/>
              <a:t>城市的</a:t>
            </a:r>
            <a:r>
              <a:rPr lang="zh-TW" altLang="en-US" dirty="0"/>
              <a:t>無線網路</a:t>
            </a:r>
            <a:r>
              <a:rPr lang="zh-TW" altLang="en-US" dirty="0" smtClean="0"/>
              <a:t>。</a:t>
            </a:r>
            <a:endParaRPr lang="en-US" altLang="zh-TW" dirty="0" smtClean="0"/>
          </a:p>
          <a:p>
            <a:r>
              <a:rPr lang="zh-TW" altLang="en-US" dirty="0" smtClean="0"/>
              <a:t>無線</a:t>
            </a:r>
            <a:r>
              <a:rPr lang="zh-TW" altLang="en-US" dirty="0"/>
              <a:t>廣域網路可以分為蜂巢式電話系統</a:t>
            </a:r>
            <a:r>
              <a:rPr lang="en-US" altLang="zh-TW" dirty="0" smtClean="0"/>
              <a:t>(</a:t>
            </a:r>
            <a:r>
              <a:rPr lang="zh-TW" altLang="en-US" dirty="0" smtClean="0"/>
              <a:t>如</a:t>
            </a:r>
            <a:r>
              <a:rPr lang="en-US" altLang="zh-TW" dirty="0"/>
              <a:t>GSM</a:t>
            </a:r>
            <a:r>
              <a:rPr lang="en-US" altLang="zh-TW" dirty="0" smtClean="0"/>
              <a:t>)</a:t>
            </a:r>
            <a:r>
              <a:rPr lang="zh-TW" altLang="en-US" dirty="0" smtClean="0"/>
              <a:t>及</a:t>
            </a:r>
            <a:r>
              <a:rPr lang="zh-TW" altLang="en-US" dirty="0"/>
              <a:t>衛星</a:t>
            </a:r>
            <a:r>
              <a:rPr lang="zh-TW" altLang="en-US" dirty="0" smtClean="0"/>
              <a:t>網路。</a:t>
            </a:r>
            <a:endParaRPr lang="en-US" altLang="zh-TW" dirty="0" smtClean="0"/>
          </a:p>
          <a:p>
            <a:r>
              <a:rPr lang="zh-TW" altLang="en-US" dirty="0" smtClean="0"/>
              <a:t>臺灣</a:t>
            </a:r>
            <a:r>
              <a:rPr lang="zh-TW" altLang="en-US" dirty="0"/>
              <a:t>地區</a:t>
            </a:r>
            <a:r>
              <a:rPr lang="zh-TW" altLang="en-US" dirty="0" smtClean="0"/>
              <a:t>行動電話</a:t>
            </a:r>
            <a:r>
              <a:rPr lang="zh-TW" altLang="en-US" dirty="0"/>
              <a:t>所使用</a:t>
            </a:r>
            <a:r>
              <a:rPr lang="zh-TW" altLang="en-US" dirty="0" smtClean="0"/>
              <a:t>的</a:t>
            </a:r>
            <a:r>
              <a:rPr lang="en-US" altLang="zh-TW" dirty="0" smtClean="0"/>
              <a:t>GSM(</a:t>
            </a:r>
            <a:r>
              <a:rPr lang="zh-TW" altLang="en-US" dirty="0" smtClean="0"/>
              <a:t>全球</a:t>
            </a:r>
            <a:r>
              <a:rPr lang="zh-TW" altLang="en-US" dirty="0"/>
              <a:t>行動通訊系統</a:t>
            </a:r>
            <a:r>
              <a:rPr lang="en-US" altLang="zh-TW" dirty="0" smtClean="0"/>
              <a:t>)</a:t>
            </a:r>
            <a:r>
              <a:rPr lang="zh-TW" altLang="en-US" dirty="0" smtClean="0"/>
              <a:t>通訊系統</a:t>
            </a:r>
            <a:r>
              <a:rPr lang="zh-TW" altLang="en-US" dirty="0"/>
              <a:t>及</a:t>
            </a:r>
            <a:r>
              <a:rPr lang="en-US" altLang="zh-TW" dirty="0"/>
              <a:t>4G </a:t>
            </a:r>
            <a:r>
              <a:rPr lang="en-US" altLang="zh-TW" dirty="0" smtClean="0"/>
              <a:t>LTE</a:t>
            </a:r>
            <a:r>
              <a:rPr lang="zh-TW" altLang="en-US" dirty="0" smtClean="0"/>
              <a:t>通訊</a:t>
            </a:r>
            <a:r>
              <a:rPr lang="zh-TW" altLang="en-US" dirty="0"/>
              <a:t>系統就是典型的無線廣域</a:t>
            </a:r>
            <a:r>
              <a:rPr lang="zh-TW" altLang="en-US" dirty="0" smtClean="0"/>
              <a:t>網路。</a:t>
            </a:r>
            <a:endParaRPr lang="zh-TW" altLang="en-US" dirty="0"/>
          </a:p>
        </p:txBody>
      </p:sp>
      <p:sp>
        <p:nvSpPr>
          <p:cNvPr id="2" name="標題 1"/>
          <p:cNvSpPr>
            <a:spLocks noGrp="1"/>
          </p:cNvSpPr>
          <p:nvPr>
            <p:ph type="title"/>
          </p:nvPr>
        </p:nvSpPr>
        <p:spPr/>
        <p:txBody>
          <a:bodyPr>
            <a:normAutofit/>
          </a:bodyPr>
          <a:lstStyle/>
          <a:p>
            <a:r>
              <a:rPr lang="en-US" altLang="zh-TW" dirty="0" smtClean="0"/>
              <a:t>2-1-1 </a:t>
            </a:r>
            <a:r>
              <a:rPr lang="zh-TW" altLang="en-US" dirty="0"/>
              <a:t>無線廣域</a:t>
            </a:r>
            <a:r>
              <a:rPr lang="zh-TW" altLang="en-US" dirty="0" smtClean="0"/>
              <a:t>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a:t>
            </a:fld>
            <a:endParaRPr lang="zh-TW" altLang="en-US"/>
          </a:p>
        </p:txBody>
      </p:sp>
    </p:spTree>
    <p:extLst>
      <p:ext uri="{BB962C8B-B14F-4D97-AF65-F5344CB8AC3E}">
        <p14:creationId xmlns:p14="http://schemas.microsoft.com/office/powerpoint/2010/main" val="4100620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2-3-1 </a:t>
            </a:r>
            <a:r>
              <a:rPr lang="zh-TW" altLang="en-US" dirty="0"/>
              <a:t>認識</a:t>
            </a:r>
            <a:r>
              <a:rPr lang="en-US" altLang="zh-TW" dirty="0" smtClean="0"/>
              <a:t>RFID</a:t>
            </a:r>
            <a:endParaRPr lang="zh-TW" altLang="en-US" dirty="0"/>
          </a:p>
        </p:txBody>
      </p:sp>
      <p:sp>
        <p:nvSpPr>
          <p:cNvPr id="5" name="投影片編號版面配置區 4"/>
          <p:cNvSpPr>
            <a:spLocks noGrp="1"/>
          </p:cNvSpPr>
          <p:nvPr>
            <p:ph type="sldNum" sz="quarter" idx="12"/>
          </p:nvPr>
        </p:nvSpPr>
        <p:spPr/>
        <p:txBody>
          <a:bodyPr/>
          <a:lstStyle/>
          <a:p>
            <a:fld id="{2136F2EA-EAEC-4B3F-B295-6CF819865E7E}" type="slidenum">
              <a:rPr lang="zh-TW" altLang="en-US" smtClean="0"/>
              <a:t>30</a:t>
            </a:fld>
            <a:endParaRPr lang="zh-TW" altLang="en-US"/>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6728" y="1332378"/>
            <a:ext cx="7431100" cy="4760549"/>
          </a:xfrm>
          <a:prstGeom prst="rect">
            <a:avLst/>
          </a:prstGeom>
        </p:spPr>
      </p:pic>
      <p:sp>
        <p:nvSpPr>
          <p:cNvPr id="7" name="橢圓形圖說文字 6"/>
          <p:cNvSpPr/>
          <p:nvPr/>
        </p:nvSpPr>
        <p:spPr>
          <a:xfrm>
            <a:off x="3523451" y="1253628"/>
            <a:ext cx="968827" cy="816428"/>
          </a:xfrm>
          <a:prstGeom prst="wedgeEllipseCallout">
            <a:avLst>
              <a:gd name="adj1" fmla="val -39934"/>
              <a:gd name="adj2" fmla="val 55833"/>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altLang="zh-TW" b="1" dirty="0" smtClean="0"/>
              <a:t>Tag</a:t>
            </a:r>
            <a:endParaRPr lang="zh-TW" altLang="en-US" b="1" dirty="0" smtClean="0"/>
          </a:p>
        </p:txBody>
      </p:sp>
      <p:sp>
        <p:nvSpPr>
          <p:cNvPr id="8" name="橢圓形圖說文字 7"/>
          <p:cNvSpPr/>
          <p:nvPr/>
        </p:nvSpPr>
        <p:spPr>
          <a:xfrm>
            <a:off x="7551132" y="1201108"/>
            <a:ext cx="1190096" cy="947698"/>
          </a:xfrm>
          <a:prstGeom prst="wedgeEllipseCallout">
            <a:avLst>
              <a:gd name="adj1" fmla="val -39934"/>
              <a:gd name="adj2" fmla="val 55833"/>
            </a:avLst>
          </a:prstGeom>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US" altLang="zh-TW" b="1" dirty="0" smtClean="0"/>
              <a:t>Reader</a:t>
            </a:r>
            <a:endParaRPr lang="zh-TW" altLang="en-US" b="1" dirty="0" smtClean="0"/>
          </a:p>
        </p:txBody>
      </p:sp>
    </p:spTree>
    <p:extLst>
      <p:ext uri="{BB962C8B-B14F-4D97-AF65-F5344CB8AC3E}">
        <p14:creationId xmlns:p14="http://schemas.microsoft.com/office/powerpoint/2010/main" val="1057604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209513526"/>
              </p:ext>
            </p:extLst>
          </p:nvPr>
        </p:nvGraphicFramePr>
        <p:xfrm>
          <a:off x="683569" y="1294668"/>
          <a:ext cx="7683192" cy="494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zh-TW" dirty="0"/>
              <a:t>2-3-1 </a:t>
            </a:r>
            <a:r>
              <a:rPr lang="zh-TW" altLang="en-US" dirty="0"/>
              <a:t>認識</a:t>
            </a:r>
            <a:r>
              <a:rPr lang="en-US" altLang="zh-TW" dirty="0"/>
              <a:t>RFID</a:t>
            </a:r>
            <a:endParaRPr lang="zh-TW" altLang="en-US" dirty="0"/>
          </a:p>
        </p:txBody>
      </p:sp>
      <p:sp>
        <p:nvSpPr>
          <p:cNvPr id="3" name="投影片編號版面配置區 2"/>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pPr/>
              <a:t>31</a:t>
            </a:fld>
            <a:endParaRPr lang="zh-TW" altLang="en-US"/>
          </a:p>
        </p:txBody>
      </p:sp>
    </p:spTree>
    <p:extLst>
      <p:ext uri="{BB962C8B-B14F-4D97-AF65-F5344CB8AC3E}">
        <p14:creationId xmlns:p14="http://schemas.microsoft.com/office/powerpoint/2010/main" val="676415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lgn="ctr">
              <a:buNone/>
            </a:pPr>
            <a:r>
              <a:rPr lang="zh-TW" altLang="en-US" dirty="0" smtClean="0">
                <a:solidFill>
                  <a:srgbClr val="C00000"/>
                </a:solidFill>
              </a:rPr>
              <a:t>電子標籤</a:t>
            </a:r>
            <a:endParaRPr lang="en-US" altLang="zh-TW" dirty="0" smtClean="0">
              <a:solidFill>
                <a:srgbClr val="C00000"/>
              </a:solidFill>
            </a:endParaRPr>
          </a:p>
          <a:p>
            <a:r>
              <a:rPr lang="zh-TW" altLang="en-US" dirty="0" smtClean="0"/>
              <a:t>通常</a:t>
            </a:r>
            <a:r>
              <a:rPr lang="zh-TW" altLang="en-US" dirty="0"/>
              <a:t>以電池的有無區分為主動式、半主動式及被動式等</a:t>
            </a:r>
            <a:r>
              <a:rPr lang="zh-TW" altLang="en-US" dirty="0" smtClean="0"/>
              <a:t>類型。</a:t>
            </a:r>
            <a:endParaRPr lang="zh-TW" altLang="en-US" dirty="0"/>
          </a:p>
        </p:txBody>
      </p:sp>
      <p:sp>
        <p:nvSpPr>
          <p:cNvPr id="2" name="標題 1"/>
          <p:cNvSpPr>
            <a:spLocks noGrp="1"/>
          </p:cNvSpPr>
          <p:nvPr>
            <p:ph type="title"/>
          </p:nvPr>
        </p:nvSpPr>
        <p:spPr/>
        <p:txBody>
          <a:bodyPr>
            <a:normAutofit/>
          </a:bodyPr>
          <a:lstStyle/>
          <a:p>
            <a:r>
              <a:rPr lang="en-US" altLang="zh-TW" dirty="0"/>
              <a:t>2-3-2	</a:t>
            </a:r>
            <a:r>
              <a:rPr lang="zh-TW" altLang="en-US" dirty="0"/>
              <a:t>電子標籤與讀取器</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32</a:t>
            </a:fld>
            <a:endParaRPr lang="zh-TW" altLang="en-US"/>
          </a:p>
        </p:txBody>
      </p:sp>
      <p:graphicFrame>
        <p:nvGraphicFramePr>
          <p:cNvPr id="6" name="資料庫圖表 5"/>
          <p:cNvGraphicFramePr/>
          <p:nvPr>
            <p:extLst>
              <p:ext uri="{D42A27DB-BD31-4B8C-83A1-F6EECF244321}">
                <p14:modId xmlns:p14="http://schemas.microsoft.com/office/powerpoint/2010/main" val="1496267637"/>
              </p:ext>
            </p:extLst>
          </p:nvPr>
        </p:nvGraphicFramePr>
        <p:xfrm>
          <a:off x="943765" y="3289294"/>
          <a:ext cx="7162800" cy="2685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504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讀取器可從電子標籤中讀取資料並傳送至電腦系統中，或將資料存放到電子</a:t>
            </a:r>
            <a:r>
              <a:rPr lang="zh-TW" altLang="en-US" dirty="0" smtClean="0"/>
              <a:t>標籤</a:t>
            </a:r>
            <a:r>
              <a:rPr lang="zh-TW" altLang="en-US" dirty="0"/>
              <a:t>內的工具。</a:t>
            </a:r>
          </a:p>
        </p:txBody>
      </p:sp>
      <p:sp>
        <p:nvSpPr>
          <p:cNvPr id="3" name="標題 2"/>
          <p:cNvSpPr>
            <a:spLocks noGrp="1"/>
          </p:cNvSpPr>
          <p:nvPr>
            <p:ph type="title"/>
          </p:nvPr>
        </p:nvSpPr>
        <p:spPr/>
        <p:txBody>
          <a:bodyPr/>
          <a:lstStyle/>
          <a:p>
            <a:r>
              <a:rPr lang="en-US" altLang="zh-TW" dirty="0"/>
              <a:t>2-3-2	</a:t>
            </a:r>
            <a:r>
              <a:rPr lang="zh-TW" altLang="en-US" dirty="0"/>
              <a:t>電子標籤與讀取器</a:t>
            </a:r>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33</a:t>
            </a:fld>
            <a:endParaRPr lang="zh-TW" altLang="en-US"/>
          </a:p>
        </p:txBody>
      </p:sp>
      <p:pic>
        <p:nvPicPr>
          <p:cNvPr id="5" name="圖片 4"/>
          <p:cNvPicPr>
            <a:picLocks noChangeAspect="1"/>
          </p:cNvPicPr>
          <p:nvPr/>
        </p:nvPicPr>
        <p:blipFill>
          <a:blip r:embed="rId2"/>
          <a:stretch>
            <a:fillRect/>
          </a:stretch>
        </p:blipFill>
        <p:spPr>
          <a:xfrm>
            <a:off x="683568" y="3086266"/>
            <a:ext cx="7678385" cy="2639831"/>
          </a:xfrm>
          <a:prstGeom prst="rect">
            <a:avLst/>
          </a:prstGeom>
        </p:spPr>
      </p:pic>
    </p:spTree>
    <p:extLst>
      <p:ext uri="{BB962C8B-B14F-4D97-AF65-F5344CB8AC3E}">
        <p14:creationId xmlns:p14="http://schemas.microsoft.com/office/powerpoint/2010/main" val="347842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2-3-3 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34</a:t>
            </a:fld>
            <a:endParaRPr lang="zh-TW" altLang="en-US"/>
          </a:p>
        </p:txBody>
      </p:sp>
      <p:sp>
        <p:nvSpPr>
          <p:cNvPr id="3" name="內容版面配置區 2"/>
          <p:cNvSpPr>
            <a:spLocks noGrp="1"/>
          </p:cNvSpPr>
          <p:nvPr>
            <p:ph idx="1"/>
          </p:nvPr>
        </p:nvSpPr>
        <p:spPr/>
        <p:txBody>
          <a:bodyPr/>
          <a:lstStyle/>
          <a:p>
            <a:pPr marL="0" indent="0" algn="ctr">
              <a:buNone/>
            </a:pPr>
            <a:r>
              <a:rPr lang="zh-TW" altLang="en-US" dirty="0">
                <a:solidFill>
                  <a:srgbClr val="C00000"/>
                </a:solidFill>
              </a:rPr>
              <a:t>藥品管制</a:t>
            </a:r>
          </a:p>
          <a:p>
            <a:r>
              <a:rPr lang="zh-TW" altLang="en-US" dirty="0"/>
              <a:t>將藥品裝上電子標籤</a:t>
            </a:r>
            <a:r>
              <a:rPr lang="zh-TW" altLang="en-US" dirty="0" smtClean="0"/>
              <a:t>後，</a:t>
            </a:r>
            <a:r>
              <a:rPr lang="zh-TW" altLang="en-US" dirty="0"/>
              <a:t>便可利用</a:t>
            </a:r>
            <a:r>
              <a:rPr lang="zh-TW" altLang="en-US" dirty="0" smtClean="0"/>
              <a:t>藥品</a:t>
            </a:r>
            <a:r>
              <a:rPr lang="zh-TW" altLang="en-US" dirty="0"/>
              <a:t>追蹤系統清楚掌握藥物的流通與使用過程。</a:t>
            </a:r>
            <a:r>
              <a:rPr lang="zh-TW" altLang="en-US" dirty="0" smtClean="0"/>
              <a:t>不但</a:t>
            </a:r>
            <a:r>
              <a:rPr lang="zh-TW" altLang="en-US" dirty="0"/>
              <a:t>可辨別藥品內容和期限，連誰拿過都能清楚</a:t>
            </a:r>
            <a:r>
              <a:rPr lang="zh-TW" altLang="en-US" dirty="0" smtClean="0"/>
              <a:t>記錄</a:t>
            </a:r>
            <a:r>
              <a:rPr lang="zh-TW" altLang="en-US" dirty="0"/>
              <a:t>，有效避免配藥疏失的情況發生。</a:t>
            </a:r>
          </a:p>
        </p:txBody>
      </p:sp>
      <p:pic>
        <p:nvPicPr>
          <p:cNvPr id="4" name="圖片 3"/>
          <p:cNvPicPr>
            <a:picLocks noChangeAspect="1"/>
          </p:cNvPicPr>
          <p:nvPr/>
        </p:nvPicPr>
        <p:blipFill>
          <a:blip r:embed="rId2"/>
          <a:stretch>
            <a:fillRect/>
          </a:stretch>
        </p:blipFill>
        <p:spPr>
          <a:xfrm>
            <a:off x="2867486" y="4408354"/>
            <a:ext cx="3444538" cy="1828958"/>
          </a:xfrm>
          <a:prstGeom prst="rect">
            <a:avLst/>
          </a:prstGeom>
        </p:spPr>
      </p:pic>
    </p:spTree>
    <p:extLst>
      <p:ext uri="{BB962C8B-B14F-4D97-AF65-F5344CB8AC3E}">
        <p14:creationId xmlns:p14="http://schemas.microsoft.com/office/powerpoint/2010/main" val="1208274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2-3-3 </a:t>
            </a:r>
            <a:r>
              <a:rPr lang="en-US" altLang="zh-TW" dirty="0" smtClean="0"/>
              <a:t>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35</a:t>
            </a:fld>
            <a:endParaRPr lang="zh-TW" altLang="en-US"/>
          </a:p>
        </p:txBody>
      </p:sp>
      <p:sp>
        <p:nvSpPr>
          <p:cNvPr id="3" name="內容版面配置區 2"/>
          <p:cNvSpPr>
            <a:spLocks noGrp="1"/>
          </p:cNvSpPr>
          <p:nvPr>
            <p:ph idx="1"/>
          </p:nvPr>
        </p:nvSpPr>
        <p:spPr/>
        <p:txBody>
          <a:bodyPr>
            <a:normAutofit/>
          </a:bodyPr>
          <a:lstStyle/>
          <a:p>
            <a:pPr marL="0" indent="0" algn="ctr">
              <a:buNone/>
            </a:pPr>
            <a:r>
              <a:rPr lang="zh-TW" altLang="en-US" dirty="0">
                <a:solidFill>
                  <a:srgbClr val="C00000"/>
                </a:solidFill>
              </a:rPr>
              <a:t>醫療照護</a:t>
            </a:r>
          </a:p>
          <a:p>
            <a:r>
              <a:rPr lang="zh-TW" altLang="en-US" dirty="0"/>
              <a:t>運用</a:t>
            </a:r>
            <a:r>
              <a:rPr lang="en-US" altLang="zh-TW" dirty="0"/>
              <a:t>RFID</a:t>
            </a:r>
            <a:r>
              <a:rPr lang="zh-TW" altLang="en-US" dirty="0"/>
              <a:t>技術可以進行藥物管理、病人辨識、疾病管理等，醫院可以即時</a:t>
            </a:r>
            <a:r>
              <a:rPr lang="zh-TW" altLang="en-US" dirty="0" smtClean="0"/>
              <a:t>追蹤病人</a:t>
            </a:r>
            <a:r>
              <a:rPr lang="zh-TW" altLang="en-US" dirty="0"/>
              <a:t>，並偵測到病人目前的狀況</a:t>
            </a:r>
            <a:r>
              <a:rPr lang="zh-TW" altLang="en-US" dirty="0" smtClean="0"/>
              <a:t>。</a:t>
            </a:r>
            <a:endParaRPr lang="en-US" altLang="zh-TW" dirty="0" smtClean="0"/>
          </a:p>
          <a:p>
            <a:r>
              <a:rPr lang="zh-TW" altLang="en-US" dirty="0" smtClean="0"/>
              <a:t>護理</a:t>
            </a:r>
            <a:r>
              <a:rPr lang="zh-TW" altLang="en-US" dirty="0"/>
              <a:t>人員在治療前，只要掃描病人</a:t>
            </a:r>
            <a:r>
              <a:rPr lang="en-US" altLang="zh-TW" dirty="0"/>
              <a:t>RFID</a:t>
            </a:r>
            <a:r>
              <a:rPr lang="zh-TW" altLang="en-US" dirty="0"/>
              <a:t>標籤</a:t>
            </a:r>
            <a:r>
              <a:rPr lang="zh-TW" altLang="en-US" dirty="0" smtClean="0"/>
              <a:t>確認病人</a:t>
            </a:r>
            <a:r>
              <a:rPr lang="zh-TW" altLang="en-US" dirty="0"/>
              <a:t>身分，並顯示病人的相關資訊，再即時傳回系統，再依據數據給予相關治療，</a:t>
            </a:r>
            <a:r>
              <a:rPr lang="zh-TW" altLang="en-US" dirty="0" smtClean="0"/>
              <a:t>便可</a:t>
            </a:r>
            <a:r>
              <a:rPr lang="zh-TW" altLang="en-US" dirty="0"/>
              <a:t>大幅減少人工作業時間及錯誤率，提升護理作業效率及醫療</a:t>
            </a:r>
            <a:r>
              <a:rPr lang="zh-TW" altLang="en-US" dirty="0" smtClean="0"/>
              <a:t>安全。</a:t>
            </a:r>
            <a:endParaRPr lang="zh-TW" altLang="en-US" dirty="0"/>
          </a:p>
        </p:txBody>
      </p:sp>
    </p:spTree>
    <p:extLst>
      <p:ext uri="{BB962C8B-B14F-4D97-AF65-F5344CB8AC3E}">
        <p14:creationId xmlns:p14="http://schemas.microsoft.com/office/powerpoint/2010/main" val="2580840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2-3-3 </a:t>
            </a:r>
            <a:r>
              <a:rPr lang="en-US" altLang="zh-TW" dirty="0" smtClean="0"/>
              <a:t>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36</a:t>
            </a:fld>
            <a:endParaRPr lang="zh-TW" altLang="en-US"/>
          </a:p>
        </p:txBody>
      </p:sp>
      <p:sp>
        <p:nvSpPr>
          <p:cNvPr id="3" name="內容版面配置區 2"/>
          <p:cNvSpPr>
            <a:spLocks noGrp="1"/>
          </p:cNvSpPr>
          <p:nvPr>
            <p:ph idx="1"/>
          </p:nvPr>
        </p:nvSpPr>
        <p:spPr/>
        <p:txBody>
          <a:bodyPr/>
          <a:lstStyle/>
          <a:p>
            <a:pPr marL="0" indent="0" algn="ctr">
              <a:buNone/>
            </a:pPr>
            <a:r>
              <a:rPr lang="zh-TW" altLang="en-US" dirty="0">
                <a:solidFill>
                  <a:srgbClr val="C00000"/>
                </a:solidFill>
              </a:rPr>
              <a:t>電子學生證</a:t>
            </a:r>
          </a:p>
          <a:p>
            <a:r>
              <a:rPr lang="zh-TW" altLang="en-US" dirty="0"/>
              <a:t>內含</a:t>
            </a:r>
            <a:r>
              <a:rPr lang="en-US" altLang="zh-TW" dirty="0"/>
              <a:t>RFID </a:t>
            </a:r>
            <a:r>
              <a:rPr lang="zh-TW" altLang="en-US" dirty="0"/>
              <a:t>晶片的電子學生證中，內建學生姓名、照片、校徽、學號、註冊</a:t>
            </a:r>
            <a:r>
              <a:rPr lang="zh-TW" altLang="en-US" dirty="0" smtClean="0"/>
              <a:t>章等</a:t>
            </a:r>
            <a:r>
              <a:rPr lang="zh-TW" altLang="en-US" dirty="0"/>
              <a:t>資料，並結合悠遊卡、門禁控管等功能，當學生進出校門或發生早退、遲到等</a:t>
            </a:r>
            <a:r>
              <a:rPr lang="zh-TW" altLang="en-US" dirty="0" smtClean="0"/>
              <a:t>情況</a:t>
            </a:r>
            <a:r>
              <a:rPr lang="zh-TW" altLang="en-US" dirty="0"/>
              <a:t>，系統都會透過手機簡訊通知家長。</a:t>
            </a:r>
          </a:p>
        </p:txBody>
      </p:sp>
    </p:spTree>
    <p:extLst>
      <p:ext uri="{BB962C8B-B14F-4D97-AF65-F5344CB8AC3E}">
        <p14:creationId xmlns:p14="http://schemas.microsoft.com/office/powerpoint/2010/main" val="337368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2-3-3 </a:t>
            </a:r>
            <a:r>
              <a:rPr lang="en-US" altLang="zh-TW" dirty="0" smtClean="0"/>
              <a:t>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37</a:t>
            </a:fld>
            <a:endParaRPr lang="zh-TW" altLang="en-US"/>
          </a:p>
        </p:txBody>
      </p:sp>
      <p:sp>
        <p:nvSpPr>
          <p:cNvPr id="3" name="內容版面配置區 2"/>
          <p:cNvSpPr>
            <a:spLocks noGrp="1"/>
          </p:cNvSpPr>
          <p:nvPr>
            <p:ph idx="1"/>
          </p:nvPr>
        </p:nvSpPr>
        <p:spPr/>
        <p:txBody>
          <a:bodyPr>
            <a:normAutofit/>
          </a:bodyPr>
          <a:lstStyle/>
          <a:p>
            <a:pPr marL="0" indent="0" algn="ctr">
              <a:buNone/>
            </a:pPr>
            <a:r>
              <a:rPr lang="zh-TW" altLang="en-US" dirty="0">
                <a:solidFill>
                  <a:srgbClr val="C00000"/>
                </a:solidFill>
              </a:rPr>
              <a:t>智慧卡</a:t>
            </a:r>
          </a:p>
          <a:p>
            <a:r>
              <a:rPr lang="zh-TW" altLang="en-US" dirty="0"/>
              <a:t>現在出門購物只要使用信用卡或嵌入</a:t>
            </a:r>
            <a:r>
              <a:rPr lang="en-US" altLang="zh-TW" dirty="0" smtClean="0"/>
              <a:t>IC</a:t>
            </a:r>
            <a:r>
              <a:rPr lang="zh-TW" altLang="en-US" dirty="0" smtClean="0"/>
              <a:t>晶片</a:t>
            </a:r>
            <a:r>
              <a:rPr lang="zh-TW" altLang="en-US" dirty="0"/>
              <a:t>的智慧卡</a:t>
            </a:r>
            <a:r>
              <a:rPr lang="en-US" altLang="zh-TW" dirty="0"/>
              <a:t>(Smart Card)</a:t>
            </a:r>
            <a:r>
              <a:rPr lang="zh-TW" altLang="en-US" dirty="0"/>
              <a:t>，就</a:t>
            </a:r>
            <a:r>
              <a:rPr lang="zh-TW" altLang="en-US" dirty="0" smtClean="0"/>
              <a:t>可以輕鬆</a:t>
            </a:r>
            <a:r>
              <a:rPr lang="zh-TW" altLang="en-US" dirty="0"/>
              <a:t>購物，或是搭乘交通工具</a:t>
            </a:r>
            <a:r>
              <a:rPr lang="zh-TW" altLang="en-US" dirty="0" smtClean="0"/>
              <a:t>。「</a:t>
            </a:r>
            <a:r>
              <a:rPr lang="zh-TW" altLang="en-US" dirty="0"/>
              <a:t>悠</a:t>
            </a:r>
            <a:r>
              <a:rPr lang="zh-TW" altLang="en-US" dirty="0" smtClean="0"/>
              <a:t>遊卡</a:t>
            </a:r>
            <a:r>
              <a:rPr lang="zh-TW" altLang="en-US" dirty="0"/>
              <a:t>」及「一卡通」就是</a:t>
            </a:r>
            <a:r>
              <a:rPr lang="zh-TW" altLang="en-US" dirty="0" smtClean="0"/>
              <a:t>屬於</a:t>
            </a:r>
            <a:r>
              <a:rPr lang="zh-TW" altLang="en-US" dirty="0"/>
              <a:t>此種</a:t>
            </a:r>
            <a:r>
              <a:rPr lang="zh-TW" altLang="en-US" dirty="0" smtClean="0"/>
              <a:t>智慧卡。</a:t>
            </a:r>
            <a:endParaRPr lang="zh-TW" altLang="en-US" dirty="0"/>
          </a:p>
        </p:txBody>
      </p:sp>
      <p:pic>
        <p:nvPicPr>
          <p:cNvPr id="4" name="圖片 3"/>
          <p:cNvPicPr>
            <a:picLocks noChangeAspect="1"/>
          </p:cNvPicPr>
          <p:nvPr/>
        </p:nvPicPr>
        <p:blipFill>
          <a:blip r:embed="rId2"/>
          <a:stretch>
            <a:fillRect/>
          </a:stretch>
        </p:blipFill>
        <p:spPr>
          <a:xfrm>
            <a:off x="2627790" y="4159309"/>
            <a:ext cx="4080548" cy="1980798"/>
          </a:xfrm>
          <a:prstGeom prst="rect">
            <a:avLst/>
          </a:prstGeom>
        </p:spPr>
      </p:pic>
    </p:spTree>
    <p:extLst>
      <p:ext uri="{BB962C8B-B14F-4D97-AF65-F5344CB8AC3E}">
        <p14:creationId xmlns:p14="http://schemas.microsoft.com/office/powerpoint/2010/main" val="42100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2-3-3 </a:t>
            </a:r>
            <a:r>
              <a:rPr lang="en-US" altLang="zh-TW" dirty="0" smtClean="0"/>
              <a:t>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38</a:t>
            </a:fld>
            <a:endParaRPr lang="zh-TW" altLang="en-US"/>
          </a:p>
        </p:txBody>
      </p:sp>
      <p:sp>
        <p:nvSpPr>
          <p:cNvPr id="3" name="內容版面配置區 2"/>
          <p:cNvSpPr>
            <a:spLocks noGrp="1"/>
          </p:cNvSpPr>
          <p:nvPr>
            <p:ph idx="1"/>
          </p:nvPr>
        </p:nvSpPr>
        <p:spPr/>
        <p:txBody>
          <a:bodyPr/>
          <a:lstStyle/>
          <a:p>
            <a:pPr marL="0" indent="0" algn="ctr">
              <a:buNone/>
            </a:pPr>
            <a:r>
              <a:rPr lang="zh-TW" altLang="en-US" dirty="0">
                <a:solidFill>
                  <a:srgbClr val="C00000"/>
                </a:solidFill>
              </a:rPr>
              <a:t>倉儲與物流管理</a:t>
            </a:r>
          </a:p>
          <a:p>
            <a:r>
              <a:rPr lang="zh-TW" altLang="en-US" dirty="0"/>
              <a:t>生產線的產品配合建置</a:t>
            </a:r>
            <a:r>
              <a:rPr lang="en-US" altLang="zh-TW" dirty="0" smtClean="0"/>
              <a:t>RFID</a:t>
            </a:r>
            <a:r>
              <a:rPr lang="zh-TW" altLang="en-US" dirty="0" smtClean="0"/>
              <a:t>晶片</a:t>
            </a:r>
            <a:r>
              <a:rPr lang="zh-TW" altLang="en-US" dirty="0"/>
              <a:t>的智慧型紙箱包裝，將可優化配送程序</a:t>
            </a:r>
            <a:r>
              <a:rPr lang="zh-TW" altLang="en-US" dirty="0" smtClean="0"/>
              <a:t>。</a:t>
            </a:r>
            <a:endParaRPr lang="en-US" altLang="zh-TW" dirty="0" smtClean="0"/>
          </a:p>
          <a:p>
            <a:r>
              <a:rPr lang="zh-TW" altLang="en-US" dirty="0" smtClean="0"/>
              <a:t>從產品</a:t>
            </a:r>
            <a:r>
              <a:rPr lang="zh-TW" altLang="en-US" dirty="0"/>
              <a:t>製造完成，一直到送至銷售點，業主均可精準掌握產品的運送時間與存貨</a:t>
            </a:r>
            <a:r>
              <a:rPr lang="zh-TW" altLang="en-US" dirty="0" smtClean="0"/>
              <a:t>數量等資訊。</a:t>
            </a:r>
            <a:endParaRPr lang="zh-TW" altLang="en-US" dirty="0"/>
          </a:p>
        </p:txBody>
      </p:sp>
    </p:spTree>
    <p:extLst>
      <p:ext uri="{BB962C8B-B14F-4D97-AF65-F5344CB8AC3E}">
        <p14:creationId xmlns:p14="http://schemas.microsoft.com/office/powerpoint/2010/main" val="2203381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2-3-3 </a:t>
            </a:r>
            <a:r>
              <a:rPr lang="en-US" altLang="zh-TW" dirty="0" smtClean="0"/>
              <a:t>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39</a:t>
            </a:fld>
            <a:endParaRPr lang="zh-TW" altLang="en-US"/>
          </a:p>
        </p:txBody>
      </p:sp>
      <p:sp>
        <p:nvSpPr>
          <p:cNvPr id="3" name="內容版面配置區 2"/>
          <p:cNvSpPr>
            <a:spLocks noGrp="1"/>
          </p:cNvSpPr>
          <p:nvPr>
            <p:ph idx="1"/>
          </p:nvPr>
        </p:nvSpPr>
        <p:spPr/>
        <p:txBody>
          <a:bodyPr/>
          <a:lstStyle/>
          <a:p>
            <a:pPr marL="0" indent="0" algn="ctr">
              <a:buNone/>
            </a:pPr>
            <a:r>
              <a:rPr lang="zh-TW" altLang="en-US" dirty="0">
                <a:solidFill>
                  <a:srgbClr val="C00000"/>
                </a:solidFill>
              </a:rPr>
              <a:t>無人圖書館</a:t>
            </a:r>
          </a:p>
          <a:p>
            <a:r>
              <a:rPr lang="zh-TW" altLang="en-US" dirty="0"/>
              <a:t>有越來越多的圖書館藉由</a:t>
            </a:r>
            <a:r>
              <a:rPr lang="en-US" altLang="zh-TW" dirty="0" smtClean="0"/>
              <a:t>RFID</a:t>
            </a:r>
            <a:r>
              <a:rPr lang="zh-TW" altLang="en-US" dirty="0" smtClean="0"/>
              <a:t>系統</a:t>
            </a:r>
            <a:r>
              <a:rPr lang="zh-TW" altLang="en-US" dirty="0"/>
              <a:t>，改造成為無人圖書館，此系統主要是</a:t>
            </a:r>
            <a:r>
              <a:rPr lang="zh-TW" altLang="en-US" dirty="0" smtClean="0"/>
              <a:t>在書</a:t>
            </a:r>
            <a:r>
              <a:rPr lang="zh-TW" altLang="en-US" dirty="0"/>
              <a:t>的封底貼上一張射頻辨識晶片，靠著射頻辨識晶片的自動掃描就可完成借書與</a:t>
            </a:r>
            <a:r>
              <a:rPr lang="zh-TW" altLang="en-US" dirty="0" smtClean="0"/>
              <a:t>還書</a:t>
            </a:r>
            <a:r>
              <a:rPr lang="zh-TW" altLang="en-US" dirty="0"/>
              <a:t>的動作，不僅節省了人力成本，也提高了效率。</a:t>
            </a:r>
          </a:p>
        </p:txBody>
      </p:sp>
    </p:spTree>
    <p:extLst>
      <p:ext uri="{BB962C8B-B14F-4D97-AF65-F5344CB8AC3E}">
        <p14:creationId xmlns:p14="http://schemas.microsoft.com/office/powerpoint/2010/main" val="223186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solidFill>
                  <a:srgbClr val="C00000"/>
                </a:solidFill>
              </a:rPr>
              <a:t>無線都會</a:t>
            </a:r>
            <a:r>
              <a:rPr lang="zh-TW" altLang="en-US" dirty="0" smtClean="0">
                <a:solidFill>
                  <a:srgbClr val="C00000"/>
                </a:solidFill>
              </a:rPr>
              <a:t>網路</a:t>
            </a:r>
            <a:r>
              <a:rPr lang="en-US" altLang="zh-TW" dirty="0" smtClean="0"/>
              <a:t>(WMAN)</a:t>
            </a:r>
            <a:r>
              <a:rPr lang="zh-TW" altLang="en-US" dirty="0" smtClean="0"/>
              <a:t>是</a:t>
            </a:r>
            <a:r>
              <a:rPr lang="zh-TW" altLang="en-US" dirty="0"/>
              <a:t>指傳輸範圍涵蓋整個</a:t>
            </a:r>
            <a:r>
              <a:rPr lang="zh-TW" altLang="en-US" dirty="0" smtClean="0"/>
              <a:t>城市</a:t>
            </a:r>
            <a:r>
              <a:rPr lang="zh-TW" altLang="en-US" dirty="0"/>
              <a:t>或鄉鎮的網路</a:t>
            </a:r>
            <a:r>
              <a:rPr lang="zh-TW" altLang="en-US" dirty="0" smtClean="0"/>
              <a:t>。</a:t>
            </a:r>
            <a:endParaRPr lang="en-US" altLang="zh-TW" dirty="0" smtClean="0"/>
          </a:p>
          <a:p>
            <a:r>
              <a:rPr lang="zh-TW" altLang="en-US" dirty="0" smtClean="0"/>
              <a:t>無線</a:t>
            </a:r>
            <a:r>
              <a:rPr lang="zh-TW" altLang="en-US" dirty="0"/>
              <a:t>都會網路所採行的傳輸標準為</a:t>
            </a:r>
            <a:r>
              <a:rPr lang="en-US" altLang="zh-TW" dirty="0"/>
              <a:t>IEEE 802.16</a:t>
            </a:r>
            <a:r>
              <a:rPr lang="zh-TW" altLang="en-US" dirty="0"/>
              <a:t>，該標準主要是針對</a:t>
            </a:r>
            <a:r>
              <a:rPr lang="zh-TW" altLang="en-US" dirty="0" smtClean="0"/>
              <a:t>微波和</a:t>
            </a:r>
            <a:r>
              <a:rPr lang="zh-TW" altLang="en-US" dirty="0"/>
              <a:t>毫米波頻段所提出的無線通訊標準，其作用在提供高頻寬</a:t>
            </a:r>
            <a:r>
              <a:rPr lang="en-US" altLang="zh-TW" dirty="0" smtClean="0"/>
              <a:t>(</a:t>
            </a:r>
            <a:r>
              <a:rPr lang="zh-TW" altLang="en-US" dirty="0" smtClean="0"/>
              <a:t>約</a:t>
            </a:r>
            <a:r>
              <a:rPr lang="en-US" altLang="zh-TW" dirty="0"/>
              <a:t>75Mbps)</a:t>
            </a:r>
            <a:r>
              <a:rPr lang="zh-TW" altLang="en-US" dirty="0"/>
              <a:t>、長距離</a:t>
            </a:r>
            <a:r>
              <a:rPr lang="en-US" altLang="zh-TW" dirty="0" smtClean="0"/>
              <a:t>(</a:t>
            </a:r>
            <a:r>
              <a:rPr lang="zh-TW" altLang="en-US" dirty="0" smtClean="0"/>
              <a:t>約</a:t>
            </a:r>
            <a:r>
              <a:rPr lang="en-US" altLang="zh-TW" dirty="0" smtClean="0"/>
              <a:t>50</a:t>
            </a:r>
            <a:r>
              <a:rPr lang="zh-TW" altLang="en-US" dirty="0" smtClean="0"/>
              <a:t>公里</a:t>
            </a:r>
            <a:r>
              <a:rPr lang="en-US" altLang="zh-TW" dirty="0" smtClean="0"/>
              <a:t>)</a:t>
            </a:r>
            <a:r>
              <a:rPr lang="zh-TW" altLang="en-US" dirty="0" smtClean="0"/>
              <a:t>傳輸</a:t>
            </a:r>
            <a:r>
              <a:rPr lang="zh-TW" altLang="en-US" dirty="0"/>
              <a:t>的跨都會區域無線網路</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2-1-2 </a:t>
            </a:r>
            <a:r>
              <a:rPr lang="zh-TW" altLang="en-US" dirty="0" smtClean="0"/>
              <a:t>無線都會網路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4</a:t>
            </a:fld>
            <a:endParaRPr lang="zh-TW" altLang="en-US"/>
          </a:p>
        </p:txBody>
      </p:sp>
    </p:spTree>
    <p:extLst>
      <p:ext uri="{BB962C8B-B14F-4D97-AF65-F5344CB8AC3E}">
        <p14:creationId xmlns:p14="http://schemas.microsoft.com/office/powerpoint/2010/main" val="1986278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2-3-3 RFID</a:t>
            </a:r>
            <a:r>
              <a:rPr lang="zh-TW" altLang="en-US" dirty="0" smtClean="0"/>
              <a:t>的應用</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40</a:t>
            </a:fld>
            <a:endParaRPr lang="zh-TW" altLang="en-US"/>
          </a:p>
        </p:txBody>
      </p:sp>
      <p:sp>
        <p:nvSpPr>
          <p:cNvPr id="3" name="內容版面配置區 2"/>
          <p:cNvSpPr>
            <a:spLocks noGrp="1"/>
          </p:cNvSpPr>
          <p:nvPr>
            <p:ph idx="1"/>
          </p:nvPr>
        </p:nvSpPr>
        <p:spPr/>
        <p:txBody>
          <a:bodyPr/>
          <a:lstStyle/>
          <a:p>
            <a:pPr marL="0" indent="0" algn="ctr">
              <a:buNone/>
            </a:pPr>
            <a:r>
              <a:rPr lang="zh-TW" altLang="en-US" dirty="0">
                <a:solidFill>
                  <a:srgbClr val="C00000"/>
                </a:solidFill>
              </a:rPr>
              <a:t>智慧商店</a:t>
            </a:r>
          </a:p>
          <a:p>
            <a:r>
              <a:rPr lang="zh-TW" altLang="en-US" dirty="0"/>
              <a:t>世界各地有許多零售通路導入科技化服務，讓傳統的商店逐漸轉型為智慧</a:t>
            </a:r>
            <a:r>
              <a:rPr lang="zh-TW" altLang="en-US" dirty="0" smtClean="0"/>
              <a:t>商店</a:t>
            </a:r>
            <a:r>
              <a:rPr lang="zh-TW" altLang="en-US" dirty="0"/>
              <a:t>，改變過往消費者購物模式</a:t>
            </a:r>
            <a:r>
              <a:rPr lang="zh-TW" altLang="en-US" dirty="0" smtClean="0"/>
              <a:t>。</a:t>
            </a:r>
            <a:endParaRPr lang="en-US" altLang="zh-TW" dirty="0" smtClean="0"/>
          </a:p>
          <a:p>
            <a:r>
              <a:rPr lang="zh-TW" altLang="en-US" dirty="0" smtClean="0"/>
              <a:t>智慧</a:t>
            </a:r>
            <a:r>
              <a:rPr lang="zh-TW" altLang="en-US" dirty="0"/>
              <a:t>商店中的</a:t>
            </a:r>
            <a:r>
              <a:rPr lang="zh-TW" altLang="en-US" dirty="0" smtClean="0"/>
              <a:t>自動結帳</a:t>
            </a:r>
            <a:r>
              <a:rPr lang="zh-TW" altLang="en-US" dirty="0"/>
              <a:t>，靠的就是</a:t>
            </a:r>
            <a:r>
              <a:rPr lang="en-US" altLang="zh-TW" dirty="0" smtClean="0"/>
              <a:t>RFID</a:t>
            </a:r>
            <a:r>
              <a:rPr lang="zh-TW" altLang="en-US" dirty="0" smtClean="0"/>
              <a:t>技術。</a:t>
            </a:r>
            <a:endParaRPr lang="zh-TW" altLang="en-US" dirty="0"/>
          </a:p>
        </p:txBody>
      </p:sp>
    </p:spTree>
    <p:extLst>
      <p:ext uri="{BB962C8B-B14F-4D97-AF65-F5344CB8AC3E}">
        <p14:creationId xmlns:p14="http://schemas.microsoft.com/office/powerpoint/2010/main" val="1489601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lgn="ctr">
              <a:buNone/>
            </a:pPr>
            <a:r>
              <a:rPr lang="zh-TW" altLang="en-US" dirty="0">
                <a:solidFill>
                  <a:srgbClr val="C00000"/>
                </a:solidFill>
              </a:rPr>
              <a:t>動物監控</a:t>
            </a:r>
          </a:p>
          <a:p>
            <a:r>
              <a:rPr lang="zh-TW" altLang="en-US" dirty="0"/>
              <a:t>透過</a:t>
            </a:r>
            <a:r>
              <a:rPr lang="en-US" altLang="zh-TW" dirty="0" smtClean="0"/>
              <a:t>RFID</a:t>
            </a:r>
            <a:r>
              <a:rPr lang="zh-TW" altLang="en-US" dirty="0" smtClean="0"/>
              <a:t>技術</a:t>
            </a:r>
            <a:r>
              <a:rPr lang="zh-TW" altLang="en-US" dirty="0"/>
              <a:t>，可監控及觀察即時動物健康資訊，包含疾病爆發、治療、</a:t>
            </a:r>
            <a:r>
              <a:rPr lang="zh-TW" altLang="en-US" dirty="0" smtClean="0"/>
              <a:t>體重</a:t>
            </a:r>
            <a:r>
              <a:rPr lang="zh-TW" altLang="en-US" dirty="0"/>
              <a:t>變化、動物隻數、防止動物失竊等，讓整個過程自動化。除此之外，即時的</a:t>
            </a:r>
            <a:r>
              <a:rPr lang="zh-TW" altLang="en-US" dirty="0" smtClean="0"/>
              <a:t>動物健康</a:t>
            </a:r>
            <a:r>
              <a:rPr lang="zh-TW" altLang="en-US" dirty="0"/>
              <a:t>、餵飼狀況、環境衛生、定位追蹤等資訊，將可提升管理的效率，並將資源</a:t>
            </a:r>
            <a:r>
              <a:rPr lang="zh-TW" altLang="en-US" dirty="0" smtClean="0"/>
              <a:t>做充分</a:t>
            </a:r>
            <a:r>
              <a:rPr lang="zh-TW" altLang="en-US" dirty="0"/>
              <a:t>利用。</a:t>
            </a:r>
          </a:p>
        </p:txBody>
      </p:sp>
      <p:sp>
        <p:nvSpPr>
          <p:cNvPr id="3" name="標題 2"/>
          <p:cNvSpPr>
            <a:spLocks noGrp="1"/>
          </p:cNvSpPr>
          <p:nvPr>
            <p:ph type="title"/>
          </p:nvPr>
        </p:nvSpPr>
        <p:spPr/>
        <p:txBody>
          <a:bodyPr/>
          <a:lstStyle/>
          <a:p>
            <a:r>
              <a:rPr lang="en-US" altLang="zh-TW" dirty="0"/>
              <a:t>2-3-3 RFID</a:t>
            </a:r>
            <a:r>
              <a:rPr lang="zh-TW" altLang="en-US" dirty="0"/>
              <a:t>的應用</a:t>
            </a:r>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41</a:t>
            </a:fld>
            <a:endParaRPr lang="zh-TW" altLang="en-US"/>
          </a:p>
        </p:txBody>
      </p:sp>
    </p:spTree>
    <p:extLst>
      <p:ext uri="{BB962C8B-B14F-4D97-AF65-F5344CB8AC3E}">
        <p14:creationId xmlns:p14="http://schemas.microsoft.com/office/powerpoint/2010/main" val="380300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zh-TW" altLang="en-US" dirty="0">
                <a:solidFill>
                  <a:srgbClr val="C00000"/>
                </a:solidFill>
              </a:rPr>
              <a:t>無線感測網路</a:t>
            </a:r>
            <a:r>
              <a:rPr lang="en-US" altLang="zh-TW" dirty="0" smtClean="0"/>
              <a:t>(WSN)</a:t>
            </a:r>
            <a:r>
              <a:rPr lang="zh-TW" altLang="en-US" dirty="0" smtClean="0"/>
              <a:t>是</a:t>
            </a:r>
            <a:r>
              <a:rPr lang="zh-TW" altLang="en-US" dirty="0"/>
              <a:t>指由許多的感測節點</a:t>
            </a:r>
            <a:r>
              <a:rPr lang="en-US" altLang="zh-TW" dirty="0"/>
              <a:t>(Sensor Node)</a:t>
            </a:r>
            <a:r>
              <a:rPr lang="zh-TW" altLang="en-US" dirty="0" smtClean="0"/>
              <a:t>、一</a:t>
            </a:r>
            <a:r>
              <a:rPr lang="zh-TW" altLang="en-US" dirty="0"/>
              <a:t>或數個無線資料收集器</a:t>
            </a:r>
            <a:r>
              <a:rPr lang="en-US" altLang="zh-TW" dirty="0"/>
              <a:t>(Wireless Data Collector)</a:t>
            </a:r>
            <a:r>
              <a:rPr lang="zh-TW" altLang="en-US" dirty="0"/>
              <a:t>，以及監控伺服器等設備所組成的無線</a:t>
            </a:r>
            <a:r>
              <a:rPr lang="zh-TW" altLang="en-US" dirty="0" smtClean="0"/>
              <a:t>網路系統。</a:t>
            </a:r>
            <a:endParaRPr lang="en-US" altLang="zh-TW" dirty="0" smtClean="0"/>
          </a:p>
        </p:txBody>
      </p:sp>
      <p:sp>
        <p:nvSpPr>
          <p:cNvPr id="2" name="標題 1"/>
          <p:cNvSpPr>
            <a:spLocks noGrp="1"/>
          </p:cNvSpPr>
          <p:nvPr>
            <p:ph type="title"/>
          </p:nvPr>
        </p:nvSpPr>
        <p:spPr/>
        <p:txBody>
          <a:bodyPr/>
          <a:lstStyle/>
          <a:p>
            <a:r>
              <a:rPr lang="en-US" altLang="zh-TW" dirty="0" smtClean="0"/>
              <a:t>2-4 </a:t>
            </a:r>
            <a:r>
              <a:rPr lang="zh-TW" altLang="zh-TW" dirty="0" smtClean="0"/>
              <a:t>無線</a:t>
            </a:r>
            <a:r>
              <a:rPr lang="zh-TW" altLang="zh-TW" dirty="0"/>
              <a:t>感測網路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42</a:t>
            </a:fld>
            <a:endParaRPr lang="zh-TW" altLang="en-US"/>
          </a:p>
        </p:txBody>
      </p:sp>
    </p:spTree>
    <p:extLst>
      <p:ext uri="{BB962C8B-B14F-4D97-AF65-F5344CB8AC3E}">
        <p14:creationId xmlns:p14="http://schemas.microsoft.com/office/powerpoint/2010/main" val="1298185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89065" y="1295400"/>
            <a:ext cx="7272208" cy="4941888"/>
          </a:xfrm>
          <a:prstGeom prst="rect">
            <a:avLst/>
          </a:prstGeom>
        </p:spPr>
      </p:pic>
      <p:sp>
        <p:nvSpPr>
          <p:cNvPr id="2" name="標題 1"/>
          <p:cNvSpPr>
            <a:spLocks noGrp="1"/>
          </p:cNvSpPr>
          <p:nvPr>
            <p:ph type="title"/>
          </p:nvPr>
        </p:nvSpPr>
        <p:spPr/>
        <p:txBody>
          <a:bodyPr/>
          <a:lstStyle/>
          <a:p>
            <a:r>
              <a:rPr lang="en-US" altLang="zh-TW" dirty="0" smtClean="0"/>
              <a:t>2-4 </a:t>
            </a:r>
            <a:r>
              <a:rPr lang="zh-TW" altLang="zh-TW" dirty="0" smtClean="0"/>
              <a:t>無線</a:t>
            </a:r>
            <a:r>
              <a:rPr lang="zh-TW" altLang="zh-TW" dirty="0"/>
              <a:t>感測網路</a:t>
            </a:r>
            <a:endParaRPr lang="zh-TW" altLang="en-US" dirty="0"/>
          </a:p>
        </p:txBody>
      </p:sp>
      <p:sp>
        <p:nvSpPr>
          <p:cNvPr id="5" name="投影片編號版面配置區 4"/>
          <p:cNvSpPr>
            <a:spLocks noGrp="1"/>
          </p:cNvSpPr>
          <p:nvPr>
            <p:ph type="sldNum" sz="quarter" idx="4294967295"/>
          </p:nvPr>
        </p:nvSpPr>
        <p:spPr>
          <a:xfrm>
            <a:off x="8159750" y="6448425"/>
            <a:ext cx="984250" cy="365125"/>
          </a:xfrm>
        </p:spPr>
        <p:txBody>
          <a:bodyPr/>
          <a:lstStyle/>
          <a:p>
            <a:fld id="{2136F2EA-EAEC-4B3F-B295-6CF819865E7E}" type="slidenum">
              <a:rPr lang="zh-TW" altLang="en-US" smtClean="0"/>
              <a:pPr/>
              <a:t>43</a:t>
            </a:fld>
            <a:endParaRPr lang="zh-TW" altLang="en-US"/>
          </a:p>
        </p:txBody>
      </p:sp>
    </p:spTree>
    <p:extLst>
      <p:ext uri="{BB962C8B-B14F-4D97-AF65-F5344CB8AC3E}">
        <p14:creationId xmlns:p14="http://schemas.microsoft.com/office/powerpoint/2010/main" val="4160660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en-US" altLang="zh-TW" dirty="0"/>
              <a:t>WSN</a:t>
            </a:r>
            <a:r>
              <a:rPr lang="zh-TW" altLang="en-US" dirty="0"/>
              <a:t>最早是美國加州柏克萊大學</a:t>
            </a:r>
            <a:r>
              <a:rPr lang="en-US" altLang="zh-TW" dirty="0"/>
              <a:t>David </a:t>
            </a:r>
            <a:r>
              <a:rPr lang="en-US" altLang="zh-TW" dirty="0" smtClean="0"/>
              <a:t>Culler</a:t>
            </a:r>
            <a:r>
              <a:rPr lang="zh-TW" altLang="en-US" dirty="0" smtClean="0"/>
              <a:t>教授</a:t>
            </a:r>
            <a:r>
              <a:rPr lang="zh-TW" altLang="en-US" dirty="0"/>
              <a:t>主持</a:t>
            </a:r>
            <a:r>
              <a:rPr lang="zh-TW" altLang="en-US" dirty="0" smtClean="0"/>
              <a:t>的</a:t>
            </a:r>
            <a:r>
              <a:rPr lang="zh-TW" altLang="en-US" dirty="0" smtClean="0">
                <a:solidFill>
                  <a:srgbClr val="C00000"/>
                </a:solidFill>
              </a:rPr>
              <a:t>智慧灰塵</a:t>
            </a:r>
            <a:r>
              <a:rPr lang="en-US" altLang="zh-TW" dirty="0" smtClean="0"/>
              <a:t>(</a:t>
            </a:r>
            <a:r>
              <a:rPr lang="en-US" altLang="zh-TW" dirty="0" err="1"/>
              <a:t>SmartDust</a:t>
            </a:r>
            <a:r>
              <a:rPr lang="en-US" altLang="zh-TW" dirty="0" smtClean="0"/>
              <a:t>)</a:t>
            </a:r>
            <a:r>
              <a:rPr lang="zh-TW" altLang="en-US" dirty="0" smtClean="0"/>
              <a:t>計劃</a:t>
            </a:r>
            <a:r>
              <a:rPr lang="zh-TW" altLang="en-US" dirty="0"/>
              <a:t>，由於這項計劃是由美國國防部研究計劃單位</a:t>
            </a:r>
            <a:r>
              <a:rPr lang="en-US" altLang="zh-TW" dirty="0"/>
              <a:t>(DARPA</a:t>
            </a:r>
            <a:r>
              <a:rPr lang="en-US" altLang="zh-TW" dirty="0" smtClean="0"/>
              <a:t>)</a:t>
            </a:r>
            <a:r>
              <a:rPr lang="zh-TW" altLang="en-US" dirty="0" smtClean="0"/>
              <a:t>所</a:t>
            </a:r>
            <a:r>
              <a:rPr lang="zh-TW" altLang="en-US" dirty="0"/>
              <a:t>資助</a:t>
            </a:r>
            <a:r>
              <a:rPr lang="zh-TW" altLang="en-US" dirty="0" smtClean="0"/>
              <a:t>，所以</a:t>
            </a:r>
            <a:r>
              <a:rPr lang="zh-TW" altLang="en-US" dirty="0"/>
              <a:t>原先的構想是應用在軍事上，近年來已逐漸應用在健康醫療、交通運輸、</a:t>
            </a:r>
            <a:r>
              <a:rPr lang="zh-TW" altLang="en-US" dirty="0" smtClean="0"/>
              <a:t>生物研究</a:t>
            </a:r>
            <a:r>
              <a:rPr lang="zh-TW" altLang="en-US" dirty="0"/>
              <a:t>、居家照顧等領域</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2-4 </a:t>
            </a:r>
            <a:r>
              <a:rPr lang="zh-TW" altLang="zh-TW" dirty="0" smtClean="0"/>
              <a:t>無線</a:t>
            </a:r>
            <a:r>
              <a:rPr lang="zh-TW" altLang="zh-TW" dirty="0"/>
              <a:t>感測網路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44</a:t>
            </a:fld>
            <a:endParaRPr lang="zh-TW" altLang="en-US"/>
          </a:p>
        </p:txBody>
      </p:sp>
    </p:spTree>
    <p:extLst>
      <p:ext uri="{BB962C8B-B14F-4D97-AF65-F5344CB8AC3E}">
        <p14:creationId xmlns:p14="http://schemas.microsoft.com/office/powerpoint/2010/main" val="2777472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zh-TW" altLang="en-US" dirty="0" smtClean="0"/>
              <a:t>在</a:t>
            </a:r>
            <a:r>
              <a:rPr lang="zh-TW" altLang="en-US" dirty="0"/>
              <a:t>無線感測網路的佈設實務上，必須先將大量的感測節點密集散佈在需要進行感測的</a:t>
            </a:r>
            <a:r>
              <a:rPr lang="zh-TW" altLang="en-US" dirty="0" smtClean="0"/>
              <a:t>區域</a:t>
            </a:r>
            <a:r>
              <a:rPr lang="zh-TW" altLang="en-US" dirty="0"/>
              <a:t>，偵測並感應各種環境資料後，再藉由網路將蒐集的資料經由無線資料收集器，傳回給</a:t>
            </a:r>
            <a:r>
              <a:rPr lang="zh-TW" altLang="en-US" dirty="0" smtClean="0"/>
              <a:t>監控</a:t>
            </a:r>
            <a:r>
              <a:rPr lang="zh-TW" altLang="en-US" dirty="0"/>
              <a:t>伺服器或應用程式，進行進一步的分析與運算，以達成遠端監控的目的</a:t>
            </a:r>
            <a:r>
              <a:rPr lang="zh-TW" altLang="en-US" dirty="0" smtClean="0"/>
              <a:t>。</a:t>
            </a:r>
            <a:endParaRPr lang="zh-TW" altLang="en-US" dirty="0"/>
          </a:p>
        </p:txBody>
      </p:sp>
      <p:sp>
        <p:nvSpPr>
          <p:cNvPr id="2" name="標題 1"/>
          <p:cNvSpPr>
            <a:spLocks noGrp="1"/>
          </p:cNvSpPr>
          <p:nvPr>
            <p:ph type="title"/>
          </p:nvPr>
        </p:nvSpPr>
        <p:spPr/>
        <p:txBody>
          <a:bodyPr/>
          <a:lstStyle/>
          <a:p>
            <a:r>
              <a:rPr lang="en-US" altLang="zh-TW" dirty="0" smtClean="0"/>
              <a:t>2-4 </a:t>
            </a:r>
            <a:r>
              <a:rPr lang="zh-TW" altLang="zh-TW" dirty="0" smtClean="0"/>
              <a:t>無線</a:t>
            </a:r>
            <a:r>
              <a:rPr lang="zh-TW" altLang="zh-TW" dirty="0"/>
              <a:t>感測網路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45</a:t>
            </a:fld>
            <a:endParaRPr lang="zh-TW" altLang="en-US"/>
          </a:p>
        </p:txBody>
      </p:sp>
    </p:spTree>
    <p:extLst>
      <p:ext uri="{BB962C8B-B14F-4D97-AF65-F5344CB8AC3E}">
        <p14:creationId xmlns:p14="http://schemas.microsoft.com/office/powerpoint/2010/main" val="3730961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zh-TW" altLang="en-US" dirty="0" smtClean="0"/>
              <a:t>目前</a:t>
            </a:r>
            <a:r>
              <a:rPr lang="zh-TW" altLang="en-US" dirty="0"/>
              <a:t>無線感測網路主要仍屬於任務導向的應用網路型態，依照任務的不同，感測器所</a:t>
            </a:r>
            <a:r>
              <a:rPr lang="zh-TW" altLang="en-US" dirty="0" smtClean="0"/>
              <a:t>偵測</a:t>
            </a:r>
            <a:r>
              <a:rPr lang="zh-TW" altLang="en-US" dirty="0"/>
              <a:t>的資料來源可以是溫度、溼度、動作、光線、氣體、壓力等環境訊息，所以應用層面</a:t>
            </a:r>
            <a:r>
              <a:rPr lang="zh-TW" altLang="en-US" dirty="0" smtClean="0"/>
              <a:t>十分廣泛</a:t>
            </a:r>
            <a:r>
              <a:rPr lang="zh-TW" altLang="en-US" dirty="0"/>
              <a:t>。</a:t>
            </a:r>
          </a:p>
        </p:txBody>
      </p:sp>
      <p:sp>
        <p:nvSpPr>
          <p:cNvPr id="2" name="標題 1"/>
          <p:cNvSpPr>
            <a:spLocks noGrp="1"/>
          </p:cNvSpPr>
          <p:nvPr>
            <p:ph type="title"/>
          </p:nvPr>
        </p:nvSpPr>
        <p:spPr/>
        <p:txBody>
          <a:bodyPr/>
          <a:lstStyle/>
          <a:p>
            <a:r>
              <a:rPr lang="en-US" altLang="zh-TW" dirty="0" smtClean="0"/>
              <a:t>2-4 </a:t>
            </a:r>
            <a:r>
              <a:rPr lang="zh-TW" altLang="zh-TW" dirty="0" smtClean="0"/>
              <a:t>無線</a:t>
            </a:r>
            <a:r>
              <a:rPr lang="zh-TW" altLang="zh-TW" dirty="0"/>
              <a:t>感測網路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46</a:t>
            </a:fld>
            <a:endParaRPr lang="zh-TW" altLang="en-US"/>
          </a:p>
        </p:txBody>
      </p:sp>
    </p:spTree>
    <p:extLst>
      <p:ext uri="{BB962C8B-B14F-4D97-AF65-F5344CB8AC3E}">
        <p14:creationId xmlns:p14="http://schemas.microsoft.com/office/powerpoint/2010/main" val="3718006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smtClean="0">
                <a:hlinkClick r:id="rId2" action="ppaction://hlinksldjump"/>
              </a:rPr>
              <a:t>2-5-1 </a:t>
            </a:r>
            <a:r>
              <a:rPr lang="zh-TW" altLang="en-US" dirty="0" smtClean="0">
                <a:hlinkClick r:id="rId2" action="ppaction://hlinksldjump"/>
              </a:rPr>
              <a:t>卡片</a:t>
            </a:r>
            <a:r>
              <a:rPr lang="zh-TW" altLang="en-US" dirty="0">
                <a:hlinkClick r:id="rId2" action="ppaction://hlinksldjump"/>
              </a:rPr>
              <a:t>模擬</a:t>
            </a:r>
            <a:r>
              <a:rPr lang="zh-TW" altLang="en-US" dirty="0" smtClean="0">
                <a:hlinkClick r:id="rId2" action="ppaction://hlinksldjump"/>
              </a:rPr>
              <a:t>模式</a:t>
            </a:r>
            <a:endParaRPr lang="en-US" altLang="zh-TW" dirty="0"/>
          </a:p>
          <a:p>
            <a:r>
              <a:rPr lang="en-US" altLang="zh-TW" dirty="0" smtClean="0">
                <a:hlinkClick r:id="rId3" action="ppaction://hlinksldjump"/>
              </a:rPr>
              <a:t>2-5-2 </a:t>
            </a:r>
            <a:r>
              <a:rPr lang="zh-TW" altLang="en-US" dirty="0" smtClean="0">
                <a:hlinkClick r:id="rId3" action="ppaction://hlinksldjump"/>
              </a:rPr>
              <a:t>讀寫模式</a:t>
            </a:r>
            <a:endParaRPr lang="en-US" altLang="zh-TW" dirty="0"/>
          </a:p>
          <a:p>
            <a:r>
              <a:rPr lang="en-US" altLang="zh-TW" dirty="0">
                <a:hlinkClick r:id="rId4" action="ppaction://hlinksldjump"/>
              </a:rPr>
              <a:t>2-5-3	</a:t>
            </a:r>
            <a:r>
              <a:rPr lang="en-US" altLang="zh-TW" dirty="0" smtClean="0">
                <a:hlinkClick r:id="rId4" action="ppaction://hlinksldjump"/>
              </a:rPr>
              <a:t> </a:t>
            </a:r>
            <a:r>
              <a:rPr lang="zh-TW" altLang="en-US" dirty="0" smtClean="0">
                <a:hlinkClick r:id="rId4" action="ppaction://hlinksldjump"/>
              </a:rPr>
              <a:t>點</a:t>
            </a:r>
            <a:r>
              <a:rPr lang="zh-TW" altLang="en-US" dirty="0">
                <a:hlinkClick r:id="rId4" action="ppaction://hlinksldjump"/>
              </a:rPr>
              <a:t>對點模式</a:t>
            </a:r>
            <a:endParaRPr lang="zh-TW" altLang="en-US" dirty="0"/>
          </a:p>
        </p:txBody>
      </p:sp>
      <p:sp>
        <p:nvSpPr>
          <p:cNvPr id="3" name="標題 2"/>
          <p:cNvSpPr>
            <a:spLocks noGrp="1"/>
          </p:cNvSpPr>
          <p:nvPr>
            <p:ph type="title"/>
          </p:nvPr>
        </p:nvSpPr>
        <p:spPr/>
        <p:txBody>
          <a:bodyPr/>
          <a:lstStyle/>
          <a:p>
            <a:r>
              <a:rPr lang="en-US" altLang="zh-TW" dirty="0" smtClean="0"/>
              <a:t>2-5 </a:t>
            </a:r>
            <a:r>
              <a:rPr lang="zh-TW" altLang="en-US" dirty="0" smtClean="0"/>
              <a:t>近場通訊</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pPr/>
              <a:t>47</a:t>
            </a:fld>
            <a:endParaRPr lang="zh-TW" altLang="en-US"/>
          </a:p>
        </p:txBody>
      </p:sp>
    </p:spTree>
    <p:extLst>
      <p:ext uri="{BB962C8B-B14F-4D97-AF65-F5344CB8AC3E}">
        <p14:creationId xmlns:p14="http://schemas.microsoft.com/office/powerpoint/2010/main" val="1457284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zh-TW" altLang="en-US" dirty="0">
                <a:solidFill>
                  <a:srgbClr val="C00000"/>
                </a:solidFill>
              </a:rPr>
              <a:t>近場通訊</a:t>
            </a:r>
            <a:r>
              <a:rPr lang="en-US" altLang="zh-TW" dirty="0" smtClean="0"/>
              <a:t>(NFC)</a:t>
            </a:r>
            <a:r>
              <a:rPr lang="zh-TW" altLang="en-US" dirty="0" smtClean="0"/>
              <a:t>又</a:t>
            </a:r>
            <a:r>
              <a:rPr lang="zh-TW" altLang="en-US" dirty="0"/>
              <a:t>稱為</a:t>
            </a:r>
            <a:r>
              <a:rPr lang="zh-TW" altLang="en-US" dirty="0">
                <a:solidFill>
                  <a:srgbClr val="C00000"/>
                </a:solidFill>
              </a:rPr>
              <a:t>近距離無線</a:t>
            </a:r>
            <a:r>
              <a:rPr lang="zh-TW" altLang="en-US" dirty="0" smtClean="0">
                <a:solidFill>
                  <a:srgbClr val="C00000"/>
                </a:solidFill>
              </a:rPr>
              <a:t>通訊</a:t>
            </a:r>
            <a:r>
              <a:rPr lang="zh-TW" altLang="en-US" dirty="0"/>
              <a:t>，是一種短距離的無線電通訊技術，乃由</a:t>
            </a:r>
            <a:r>
              <a:rPr lang="en-US" altLang="zh-TW" dirty="0"/>
              <a:t>RFID </a:t>
            </a:r>
            <a:r>
              <a:rPr lang="zh-TW" altLang="en-US" dirty="0"/>
              <a:t>與互連技術的基礎</a:t>
            </a:r>
            <a:r>
              <a:rPr lang="zh-TW" altLang="en-US" dirty="0" smtClean="0"/>
              <a:t>演變</a:t>
            </a:r>
            <a:r>
              <a:rPr lang="zh-TW" altLang="en-US" dirty="0"/>
              <a:t>而來，可在不同的電子裝置之間，進行非接觸式的點對點資料傳輸。</a:t>
            </a:r>
          </a:p>
          <a:p>
            <a:r>
              <a:rPr lang="en-US" altLang="zh-TW" dirty="0"/>
              <a:t>NFC</a:t>
            </a:r>
            <a:r>
              <a:rPr lang="zh-TW" altLang="en-US" dirty="0"/>
              <a:t>技術最初是由</a:t>
            </a:r>
            <a:r>
              <a:rPr lang="zh-TW" altLang="en-US" dirty="0" smtClean="0"/>
              <a:t>飛利浦與</a:t>
            </a:r>
            <a:r>
              <a:rPr lang="zh-TW" altLang="en-US" dirty="0"/>
              <a:t>索</a:t>
            </a:r>
            <a:r>
              <a:rPr lang="zh-TW" altLang="en-US" dirty="0" smtClean="0"/>
              <a:t>尼於</a:t>
            </a:r>
            <a:r>
              <a:rPr lang="en-US" altLang="zh-TW" dirty="0" smtClean="0"/>
              <a:t>2002</a:t>
            </a:r>
            <a:r>
              <a:rPr lang="zh-TW" altLang="en-US" dirty="0" smtClean="0"/>
              <a:t>年</a:t>
            </a:r>
            <a:r>
              <a:rPr lang="en-US" altLang="zh-TW" dirty="0" smtClean="0"/>
              <a:t>9</a:t>
            </a:r>
            <a:r>
              <a:rPr lang="zh-TW" altLang="en-US" dirty="0" smtClean="0"/>
              <a:t>月</a:t>
            </a:r>
            <a:r>
              <a:rPr lang="zh-TW" altLang="en-US" dirty="0"/>
              <a:t>聯合開發的無線電通訊</a:t>
            </a:r>
            <a:r>
              <a:rPr lang="zh-TW" altLang="en-US" dirty="0" smtClean="0"/>
              <a:t>技術</a:t>
            </a:r>
            <a:r>
              <a:rPr lang="zh-TW" altLang="en-US" dirty="0"/>
              <a:t>，並於</a:t>
            </a:r>
            <a:r>
              <a:rPr lang="en-US" altLang="zh-TW" dirty="0" smtClean="0"/>
              <a:t>2004</a:t>
            </a:r>
            <a:r>
              <a:rPr lang="zh-TW" altLang="en-US" dirty="0" smtClean="0"/>
              <a:t>年</a:t>
            </a:r>
            <a:r>
              <a:rPr lang="zh-TW" altLang="en-US" dirty="0"/>
              <a:t>正式宣布成立</a:t>
            </a:r>
            <a:r>
              <a:rPr lang="en-US" altLang="zh-TW" dirty="0"/>
              <a:t>NFC</a:t>
            </a:r>
            <a:r>
              <a:rPr lang="zh-TW" altLang="en-US" dirty="0" smtClean="0"/>
              <a:t>論壇，</a:t>
            </a:r>
            <a:r>
              <a:rPr lang="zh-TW" altLang="en-US" dirty="0"/>
              <a:t>共同推廣近場通訊技術</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2-5 </a:t>
            </a:r>
            <a:r>
              <a:rPr lang="zh-TW" altLang="zh-TW" dirty="0" smtClean="0"/>
              <a:t>近</a:t>
            </a:r>
            <a:r>
              <a:rPr lang="zh-TW" altLang="zh-TW" dirty="0"/>
              <a:t>場通訊</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48</a:t>
            </a:fld>
            <a:endParaRPr lang="zh-TW" altLang="en-US"/>
          </a:p>
        </p:txBody>
      </p:sp>
    </p:spTree>
    <p:extLst>
      <p:ext uri="{BB962C8B-B14F-4D97-AF65-F5344CB8AC3E}">
        <p14:creationId xmlns:p14="http://schemas.microsoft.com/office/powerpoint/2010/main" val="1299524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p:txBody>
          <a:bodyPr>
            <a:normAutofit/>
          </a:bodyPr>
          <a:lstStyle/>
          <a:p>
            <a:r>
              <a:rPr lang="en-US" altLang="zh-TW" dirty="0" smtClean="0"/>
              <a:t>NFC</a:t>
            </a:r>
            <a:r>
              <a:rPr lang="zh-TW" altLang="en-US" dirty="0"/>
              <a:t>所</a:t>
            </a:r>
            <a:r>
              <a:rPr lang="zh-TW" altLang="en-US" dirty="0" smtClean="0"/>
              <a:t>使用</a:t>
            </a:r>
            <a:r>
              <a:rPr lang="zh-TW" altLang="en-US" dirty="0"/>
              <a:t>的頻率為</a:t>
            </a:r>
            <a:r>
              <a:rPr lang="en-US" altLang="zh-TW" dirty="0" smtClean="0"/>
              <a:t>13.56MHz</a:t>
            </a:r>
            <a:r>
              <a:rPr lang="zh-TW" altLang="en-US" dirty="0"/>
              <a:t>，傳輸距離為</a:t>
            </a:r>
            <a:r>
              <a:rPr lang="en-US" altLang="zh-TW" dirty="0" smtClean="0"/>
              <a:t>20</a:t>
            </a:r>
            <a:r>
              <a:rPr lang="zh-TW" altLang="en-US" dirty="0" smtClean="0"/>
              <a:t>公分</a:t>
            </a:r>
            <a:r>
              <a:rPr lang="zh-TW" altLang="en-US" dirty="0"/>
              <a:t>內，資料傳輸</a:t>
            </a:r>
            <a:r>
              <a:rPr lang="zh-TW" altLang="en-US" dirty="0" smtClean="0"/>
              <a:t>速度有</a:t>
            </a:r>
            <a:r>
              <a:rPr lang="en-US" altLang="zh-TW" dirty="0" smtClean="0"/>
              <a:t>106 </a:t>
            </a:r>
            <a:r>
              <a:rPr lang="en-US" altLang="zh-TW" dirty="0"/>
              <a:t>Kbps</a:t>
            </a:r>
            <a:r>
              <a:rPr lang="zh-TW" altLang="en-US" dirty="0"/>
              <a:t>、</a:t>
            </a:r>
            <a:r>
              <a:rPr lang="en-US" altLang="zh-TW" dirty="0"/>
              <a:t>212 Kbps </a:t>
            </a:r>
            <a:r>
              <a:rPr lang="zh-TW" altLang="en-US" dirty="0"/>
              <a:t>及</a:t>
            </a:r>
            <a:r>
              <a:rPr lang="en-US" altLang="zh-TW" dirty="0"/>
              <a:t>424 Kbps </a:t>
            </a:r>
            <a:r>
              <a:rPr lang="zh-TW" altLang="en-US" dirty="0"/>
              <a:t>三種。</a:t>
            </a:r>
            <a:endParaRPr lang="en-US" altLang="zh-TW" dirty="0" smtClean="0"/>
          </a:p>
          <a:p>
            <a:r>
              <a:rPr lang="zh-TW" altLang="en-US" dirty="0"/>
              <a:t>目前近場通訊已通過成為</a:t>
            </a:r>
            <a:r>
              <a:rPr lang="en-US" altLang="zh-TW" dirty="0"/>
              <a:t>ISO/IEC </a:t>
            </a:r>
            <a:r>
              <a:rPr lang="en-US" altLang="zh-TW" dirty="0" smtClean="0"/>
              <a:t>IS18092 </a:t>
            </a:r>
            <a:r>
              <a:rPr lang="zh-TW" altLang="en-US" dirty="0"/>
              <a:t>國際標準、</a:t>
            </a:r>
            <a:r>
              <a:rPr lang="en-US" altLang="zh-TW" dirty="0"/>
              <a:t>EMCA-340</a:t>
            </a:r>
            <a:r>
              <a:rPr lang="zh-TW" altLang="en-US" dirty="0"/>
              <a:t>標準與</a:t>
            </a:r>
            <a:r>
              <a:rPr lang="en-US" altLang="zh-TW" dirty="0"/>
              <a:t>ETSI TS 102 </a:t>
            </a:r>
            <a:r>
              <a:rPr lang="en-US" altLang="zh-TW" dirty="0" smtClean="0"/>
              <a:t>190</a:t>
            </a:r>
            <a:r>
              <a:rPr lang="zh-TW" altLang="en-US" dirty="0" smtClean="0"/>
              <a:t>標準</a:t>
            </a:r>
            <a:r>
              <a:rPr lang="zh-TW" altLang="en-US" dirty="0"/>
              <a:t>。</a:t>
            </a:r>
          </a:p>
        </p:txBody>
      </p:sp>
      <p:sp>
        <p:nvSpPr>
          <p:cNvPr id="2" name="標題 1"/>
          <p:cNvSpPr>
            <a:spLocks noGrp="1"/>
          </p:cNvSpPr>
          <p:nvPr>
            <p:ph type="title"/>
          </p:nvPr>
        </p:nvSpPr>
        <p:spPr/>
        <p:txBody>
          <a:bodyPr/>
          <a:lstStyle/>
          <a:p>
            <a:r>
              <a:rPr lang="en-US" altLang="zh-TW" dirty="0" smtClean="0"/>
              <a:t>2-5 </a:t>
            </a:r>
            <a:r>
              <a:rPr lang="zh-TW" altLang="zh-TW" dirty="0" smtClean="0"/>
              <a:t>近</a:t>
            </a:r>
            <a:r>
              <a:rPr lang="zh-TW" altLang="zh-TW" dirty="0"/>
              <a:t>場通訊</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49</a:t>
            </a:fld>
            <a:endParaRPr lang="zh-TW" altLang="en-US"/>
          </a:p>
        </p:txBody>
      </p:sp>
    </p:spTree>
    <p:extLst>
      <p:ext uri="{BB962C8B-B14F-4D97-AF65-F5344CB8AC3E}">
        <p14:creationId xmlns:p14="http://schemas.microsoft.com/office/powerpoint/2010/main" val="3485177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solidFill>
                  <a:srgbClr val="C00000"/>
                </a:solidFill>
              </a:rPr>
              <a:t>WiMAX</a:t>
            </a:r>
            <a:r>
              <a:rPr lang="en-US" altLang="zh-TW" dirty="0" smtClean="0"/>
              <a:t>(</a:t>
            </a:r>
            <a:r>
              <a:rPr lang="zh-TW" altLang="en-US" dirty="0" smtClean="0"/>
              <a:t>全球</a:t>
            </a:r>
            <a:r>
              <a:rPr lang="zh-TW" altLang="en-US" dirty="0"/>
              <a:t>微波存取互通</a:t>
            </a:r>
            <a:r>
              <a:rPr lang="en-US" altLang="zh-TW" dirty="0" smtClean="0"/>
              <a:t>)</a:t>
            </a:r>
            <a:r>
              <a:rPr lang="zh-TW" altLang="en-US" dirty="0" smtClean="0"/>
              <a:t>具有</a:t>
            </a:r>
            <a:r>
              <a:rPr lang="zh-TW" altLang="en-US" dirty="0"/>
              <a:t>高傳輸速度</a:t>
            </a:r>
            <a:r>
              <a:rPr lang="en-US" altLang="zh-TW" dirty="0" smtClean="0"/>
              <a:t>(</a:t>
            </a:r>
            <a:r>
              <a:rPr lang="zh-TW" altLang="en-US" dirty="0" smtClean="0"/>
              <a:t>最高</a:t>
            </a:r>
            <a:r>
              <a:rPr lang="en-US" altLang="zh-TW" dirty="0"/>
              <a:t>70 Mbps)</a:t>
            </a:r>
            <a:r>
              <a:rPr lang="zh-TW" altLang="en-US" dirty="0"/>
              <a:t>、傳輸距離長</a:t>
            </a:r>
            <a:r>
              <a:rPr lang="en-US" altLang="zh-TW" dirty="0" smtClean="0"/>
              <a:t>(</a:t>
            </a:r>
            <a:r>
              <a:rPr lang="zh-TW" altLang="en-US" dirty="0" smtClean="0"/>
              <a:t>可</a:t>
            </a:r>
            <a:r>
              <a:rPr lang="zh-TW" altLang="en-US" dirty="0"/>
              <a:t>達</a:t>
            </a:r>
            <a:r>
              <a:rPr lang="en-US" altLang="zh-TW" dirty="0" smtClean="0"/>
              <a:t>30</a:t>
            </a:r>
            <a:r>
              <a:rPr lang="zh-TW" altLang="en-US" dirty="0" smtClean="0"/>
              <a:t>到</a:t>
            </a:r>
            <a:r>
              <a:rPr lang="en-US" altLang="zh-TW" dirty="0" smtClean="0"/>
              <a:t>50</a:t>
            </a:r>
            <a:r>
              <a:rPr lang="zh-TW" altLang="en-US" dirty="0" smtClean="0"/>
              <a:t>公尺</a:t>
            </a:r>
            <a:r>
              <a:rPr lang="en-US" altLang="zh-TW" dirty="0"/>
              <a:t>)</a:t>
            </a:r>
            <a:r>
              <a:rPr lang="zh-TW" altLang="en-US" dirty="0"/>
              <a:t>、網路涵蓋</a:t>
            </a:r>
            <a:r>
              <a:rPr lang="zh-TW" altLang="en-US" dirty="0" smtClean="0"/>
              <a:t>範圍</a:t>
            </a:r>
            <a:r>
              <a:rPr lang="zh-TW" altLang="en-US" dirty="0"/>
              <a:t>廣</a:t>
            </a:r>
            <a:r>
              <a:rPr lang="en-US" altLang="zh-TW" dirty="0" smtClean="0"/>
              <a:t>(</a:t>
            </a:r>
            <a:r>
              <a:rPr lang="zh-TW" altLang="en-US" dirty="0" smtClean="0"/>
              <a:t>超過</a:t>
            </a:r>
            <a:r>
              <a:rPr lang="zh-TW" altLang="en-US" dirty="0"/>
              <a:t>現行無線電話基地台、無線網路訊號</a:t>
            </a:r>
            <a:r>
              <a:rPr lang="en-US" altLang="zh-TW" dirty="0" smtClean="0"/>
              <a:t>)</a:t>
            </a:r>
            <a:r>
              <a:rPr lang="zh-TW" altLang="en-US" dirty="0" smtClean="0"/>
              <a:t>。</a:t>
            </a:r>
            <a:endParaRPr lang="en-US" altLang="zh-TW" dirty="0" smtClean="0"/>
          </a:p>
          <a:p>
            <a:r>
              <a:rPr lang="zh-TW" altLang="en-US" dirty="0"/>
              <a:t>支援影音、影像</a:t>
            </a:r>
            <a:r>
              <a:rPr lang="zh-TW" altLang="en-US" dirty="0" smtClean="0"/>
              <a:t>服務等</a:t>
            </a:r>
            <a:r>
              <a:rPr lang="zh-TW" altLang="en-US" dirty="0"/>
              <a:t>特性，且支援非</a:t>
            </a:r>
            <a:r>
              <a:rPr lang="zh-TW" altLang="en-US" dirty="0" smtClean="0"/>
              <a:t>直視</a:t>
            </a:r>
            <a:r>
              <a:rPr lang="en-US" altLang="zh-TW" dirty="0" smtClean="0"/>
              <a:t>(NLOS)</a:t>
            </a:r>
            <a:r>
              <a:rPr lang="zh-TW" altLang="en-US" dirty="0" smtClean="0"/>
              <a:t>及</a:t>
            </a:r>
            <a:r>
              <a:rPr lang="zh-TW" altLang="en-US" dirty="0"/>
              <a:t>直視</a:t>
            </a:r>
            <a:r>
              <a:rPr lang="en-US" altLang="zh-TW" dirty="0" smtClean="0"/>
              <a:t>(LOS)</a:t>
            </a:r>
            <a:r>
              <a:rPr lang="zh-TW" altLang="en-US" dirty="0" smtClean="0"/>
              <a:t>傳播</a:t>
            </a:r>
            <a:r>
              <a:rPr lang="zh-TW" altLang="en-US" dirty="0"/>
              <a:t>技術</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2-1-2 </a:t>
            </a:r>
            <a:r>
              <a:rPr lang="zh-TW" altLang="en-US" dirty="0" smtClean="0"/>
              <a:t>無線都會網路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5</a:t>
            </a:fld>
            <a:endParaRPr lang="zh-TW" altLang="en-US"/>
          </a:p>
        </p:txBody>
      </p:sp>
    </p:spTree>
    <p:extLst>
      <p:ext uri="{BB962C8B-B14F-4D97-AF65-F5344CB8AC3E}">
        <p14:creationId xmlns:p14="http://schemas.microsoft.com/office/powerpoint/2010/main" val="289680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卡片模擬模式是</a:t>
            </a:r>
            <a:r>
              <a:rPr lang="en-US" altLang="zh-TW" dirty="0" smtClean="0"/>
              <a:t>RFID</a:t>
            </a:r>
            <a:r>
              <a:rPr lang="zh-TW" altLang="en-US" dirty="0" smtClean="0"/>
              <a:t>與</a:t>
            </a:r>
            <a:r>
              <a:rPr lang="zh-TW" altLang="en-US" dirty="0"/>
              <a:t>智慧卡技術的延伸，裝置與接收器連結後，藉由</a:t>
            </a:r>
            <a:r>
              <a:rPr lang="zh-TW" altLang="en-US" dirty="0" smtClean="0"/>
              <a:t>近距離</a:t>
            </a:r>
            <a:r>
              <a:rPr lang="zh-TW" altLang="en-US" dirty="0"/>
              <a:t>的感應動作，可以模擬多種實體卡片功能，如電子錢包、信用卡、門禁卡、</a:t>
            </a:r>
            <a:r>
              <a:rPr lang="zh-TW" altLang="en-US" dirty="0" smtClean="0"/>
              <a:t>優惠券</a:t>
            </a:r>
            <a:r>
              <a:rPr lang="zh-TW" altLang="en-US" dirty="0"/>
              <a:t>、會員卡、車票、門票等</a:t>
            </a:r>
            <a:r>
              <a:rPr lang="zh-TW" altLang="en-US" dirty="0" smtClean="0"/>
              <a:t>。</a:t>
            </a:r>
            <a:endParaRPr lang="en-US" altLang="zh-TW" dirty="0" smtClean="0"/>
          </a:p>
          <a:p>
            <a:r>
              <a:rPr lang="zh-TW" altLang="en-US" dirty="0" smtClean="0"/>
              <a:t>例如</a:t>
            </a:r>
            <a:r>
              <a:rPr lang="zh-TW" altLang="en-US" dirty="0"/>
              <a:t>：配備有</a:t>
            </a:r>
            <a:r>
              <a:rPr lang="en-US" altLang="zh-TW" dirty="0"/>
              <a:t>NFC</a:t>
            </a:r>
            <a:r>
              <a:rPr lang="zh-TW" altLang="en-US" dirty="0"/>
              <a:t>元件的手機，可以進行感應扣</a:t>
            </a:r>
            <a:r>
              <a:rPr lang="zh-TW" altLang="en-US" dirty="0" smtClean="0"/>
              <a:t>款，</a:t>
            </a:r>
            <a:r>
              <a:rPr lang="zh-TW" altLang="en-US" dirty="0"/>
              <a:t>也可記錄銀行帳戶資訊。</a:t>
            </a:r>
          </a:p>
        </p:txBody>
      </p:sp>
      <p:sp>
        <p:nvSpPr>
          <p:cNvPr id="3" name="標題 2"/>
          <p:cNvSpPr>
            <a:spLocks noGrp="1"/>
          </p:cNvSpPr>
          <p:nvPr>
            <p:ph type="title"/>
          </p:nvPr>
        </p:nvSpPr>
        <p:spPr/>
        <p:txBody>
          <a:bodyPr/>
          <a:lstStyle/>
          <a:p>
            <a:r>
              <a:rPr lang="en-US" altLang="zh-TW" dirty="0" smtClean="0"/>
              <a:t>2-5-1 </a:t>
            </a:r>
            <a:r>
              <a:rPr lang="zh-TW" altLang="en-US" dirty="0" smtClean="0"/>
              <a:t>卡片模擬模式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50</a:t>
            </a:fld>
            <a:endParaRPr lang="zh-TW" altLang="en-US"/>
          </a:p>
        </p:txBody>
      </p:sp>
    </p:spTree>
    <p:extLst>
      <p:ext uri="{BB962C8B-B14F-4D97-AF65-F5344CB8AC3E}">
        <p14:creationId xmlns:p14="http://schemas.microsoft.com/office/powerpoint/2010/main" val="4203905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84213" y="1869744"/>
            <a:ext cx="7681912" cy="3793199"/>
          </a:xfrm>
          <a:prstGeom prst="rect">
            <a:avLst/>
          </a:prstGeom>
        </p:spPr>
      </p:pic>
      <p:sp>
        <p:nvSpPr>
          <p:cNvPr id="3" name="標題 2"/>
          <p:cNvSpPr>
            <a:spLocks noGrp="1"/>
          </p:cNvSpPr>
          <p:nvPr>
            <p:ph type="title"/>
          </p:nvPr>
        </p:nvSpPr>
        <p:spPr/>
        <p:txBody>
          <a:bodyPr/>
          <a:lstStyle/>
          <a:p>
            <a:r>
              <a:rPr lang="en-US" altLang="zh-TW" dirty="0" smtClean="0"/>
              <a:t>2-5-1 </a:t>
            </a:r>
            <a:r>
              <a:rPr lang="zh-TW" altLang="en-US" dirty="0" smtClean="0"/>
              <a:t>卡片模擬模式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51</a:t>
            </a:fld>
            <a:endParaRPr lang="zh-TW" altLang="en-US"/>
          </a:p>
        </p:txBody>
      </p:sp>
    </p:spTree>
    <p:extLst>
      <p:ext uri="{BB962C8B-B14F-4D97-AF65-F5344CB8AC3E}">
        <p14:creationId xmlns:p14="http://schemas.microsoft.com/office/powerpoint/2010/main" val="3672176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運用卡片模擬模式時，必須採用內建</a:t>
            </a:r>
            <a:r>
              <a:rPr lang="zh-TW" altLang="en-US" dirty="0">
                <a:solidFill>
                  <a:srgbClr val="C00000"/>
                </a:solidFill>
              </a:rPr>
              <a:t>安全元件</a:t>
            </a:r>
            <a:r>
              <a:rPr lang="en-US" altLang="zh-TW" dirty="0"/>
              <a:t>(Security Element, SE) </a:t>
            </a:r>
            <a:r>
              <a:rPr lang="zh-TW" altLang="en-US" dirty="0"/>
              <a:t>的晶片。</a:t>
            </a:r>
          </a:p>
          <a:p>
            <a:r>
              <a:rPr lang="zh-TW" altLang="en-US" dirty="0"/>
              <a:t>安全元件是存放資料的空間，包含信用卡資料、用戶資訊等，取得合法授權者，</a:t>
            </a:r>
            <a:r>
              <a:rPr lang="zh-TW" altLang="en-US" dirty="0" smtClean="0"/>
              <a:t>才能</a:t>
            </a:r>
            <a:r>
              <a:rPr lang="zh-TW" altLang="en-US" dirty="0"/>
              <a:t>進入該區域存取資料，可有效防止個人信用資料遭到竄改</a:t>
            </a:r>
            <a:r>
              <a:rPr lang="zh-TW" altLang="en-US" dirty="0" smtClean="0"/>
              <a:t>。</a:t>
            </a:r>
            <a:endParaRPr lang="en-US" altLang="zh-TW" dirty="0" smtClean="0"/>
          </a:p>
        </p:txBody>
      </p:sp>
      <p:sp>
        <p:nvSpPr>
          <p:cNvPr id="3" name="標題 2"/>
          <p:cNvSpPr>
            <a:spLocks noGrp="1"/>
          </p:cNvSpPr>
          <p:nvPr>
            <p:ph type="title"/>
          </p:nvPr>
        </p:nvSpPr>
        <p:spPr/>
        <p:txBody>
          <a:bodyPr/>
          <a:lstStyle/>
          <a:p>
            <a:r>
              <a:rPr lang="en-US" altLang="zh-TW" dirty="0" smtClean="0"/>
              <a:t>2-5-1 </a:t>
            </a:r>
            <a:r>
              <a:rPr lang="zh-TW" altLang="en-US" dirty="0" smtClean="0"/>
              <a:t>卡片模擬模式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52</a:t>
            </a:fld>
            <a:endParaRPr lang="zh-TW" altLang="en-US"/>
          </a:p>
        </p:txBody>
      </p:sp>
    </p:spTree>
    <p:extLst>
      <p:ext uri="{BB962C8B-B14F-4D97-AF65-F5344CB8AC3E}">
        <p14:creationId xmlns:p14="http://schemas.microsoft.com/office/powerpoint/2010/main" val="2834020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altLang="zh-TW" dirty="0" smtClean="0"/>
              <a:t>SE</a:t>
            </a:r>
            <a:r>
              <a:rPr lang="zh-TW" altLang="en-US" dirty="0" smtClean="0"/>
              <a:t>可以</a:t>
            </a:r>
            <a:r>
              <a:rPr lang="zh-TW" altLang="en-US" dirty="0"/>
              <a:t>整合在手機的</a:t>
            </a:r>
            <a:r>
              <a:rPr lang="en-US" altLang="zh-TW" dirty="0"/>
              <a:t>SIM</a:t>
            </a:r>
            <a:r>
              <a:rPr lang="zh-TW" altLang="en-US" dirty="0"/>
              <a:t>卡裡</a:t>
            </a:r>
            <a:r>
              <a:rPr lang="en-US" altLang="zh-TW" dirty="0" smtClean="0"/>
              <a:t>(</a:t>
            </a:r>
            <a:r>
              <a:rPr lang="zh-TW" altLang="en-US" dirty="0" smtClean="0"/>
              <a:t>標準</a:t>
            </a:r>
            <a:r>
              <a:rPr lang="zh-TW" altLang="en-US" dirty="0"/>
              <a:t>是</a:t>
            </a:r>
            <a:r>
              <a:rPr lang="en-US" altLang="zh-TW" dirty="0"/>
              <a:t>SWP- SIM)</a:t>
            </a:r>
            <a:r>
              <a:rPr lang="zh-TW" altLang="en-US" dirty="0"/>
              <a:t>，也可以整合在手機的</a:t>
            </a:r>
            <a:r>
              <a:rPr lang="zh-TW" altLang="en-US" dirty="0" smtClean="0"/>
              <a:t>主機板</a:t>
            </a:r>
            <a:r>
              <a:rPr lang="zh-TW" altLang="en-US" dirty="0"/>
              <a:t>上，或是放在手機以外的周邊裝置中，例如：</a:t>
            </a:r>
            <a:r>
              <a:rPr lang="en-US" altLang="zh-TW" dirty="0"/>
              <a:t>SD</a:t>
            </a:r>
            <a:r>
              <a:rPr lang="zh-TW" altLang="en-US" dirty="0"/>
              <a:t>卡、</a:t>
            </a:r>
            <a:r>
              <a:rPr lang="en-US" altLang="zh-TW" dirty="0"/>
              <a:t>NFC</a:t>
            </a:r>
            <a:r>
              <a:rPr lang="zh-TW" altLang="en-US" dirty="0"/>
              <a:t>收發器、</a:t>
            </a:r>
            <a:r>
              <a:rPr lang="en-US" altLang="zh-TW" dirty="0"/>
              <a:t>Micro </a:t>
            </a:r>
            <a:r>
              <a:rPr lang="en-US" altLang="zh-TW" dirty="0" smtClean="0"/>
              <a:t>SD</a:t>
            </a:r>
            <a:r>
              <a:rPr lang="zh-TW" altLang="en-US" dirty="0" smtClean="0"/>
              <a:t>卡</a:t>
            </a:r>
            <a:r>
              <a:rPr lang="zh-TW" altLang="en-US" dirty="0"/>
              <a:t>。</a:t>
            </a:r>
          </a:p>
        </p:txBody>
      </p:sp>
      <p:sp>
        <p:nvSpPr>
          <p:cNvPr id="3" name="標題 2"/>
          <p:cNvSpPr>
            <a:spLocks noGrp="1"/>
          </p:cNvSpPr>
          <p:nvPr>
            <p:ph type="title"/>
          </p:nvPr>
        </p:nvSpPr>
        <p:spPr/>
        <p:txBody>
          <a:bodyPr/>
          <a:lstStyle/>
          <a:p>
            <a:r>
              <a:rPr lang="en-US" altLang="zh-TW" dirty="0" smtClean="0"/>
              <a:t>2-5-1 </a:t>
            </a:r>
            <a:r>
              <a:rPr lang="zh-TW" altLang="en-US" dirty="0" smtClean="0"/>
              <a:t>卡片模擬模式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53</a:t>
            </a:fld>
            <a:endParaRPr lang="zh-TW" altLang="en-US"/>
          </a:p>
        </p:txBody>
      </p:sp>
    </p:spTree>
    <p:extLst>
      <p:ext uri="{BB962C8B-B14F-4D97-AF65-F5344CB8AC3E}">
        <p14:creationId xmlns:p14="http://schemas.microsoft.com/office/powerpoint/2010/main" val="2258747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讀寫模式讓手機具備讀寫功能，透過</a:t>
            </a:r>
            <a:r>
              <a:rPr lang="en-US" altLang="zh-TW" dirty="0"/>
              <a:t>NFC</a:t>
            </a:r>
            <a:r>
              <a:rPr lang="zh-TW" altLang="en-US" dirty="0"/>
              <a:t>手機上的晶片、電源及感應天線，</a:t>
            </a:r>
            <a:r>
              <a:rPr lang="zh-TW" altLang="en-US" dirty="0" smtClean="0"/>
              <a:t>即可</a:t>
            </a:r>
            <a:r>
              <a:rPr lang="zh-TW" altLang="en-US" dirty="0"/>
              <a:t>讓手機變成可以讀寫其他智慧卡的無線讀卡機</a:t>
            </a:r>
            <a:r>
              <a:rPr lang="zh-TW" altLang="en-US" dirty="0" smtClean="0"/>
              <a:t>。</a:t>
            </a:r>
            <a:endParaRPr lang="en-US" altLang="zh-TW" dirty="0" smtClean="0"/>
          </a:p>
          <a:p>
            <a:r>
              <a:rPr lang="zh-TW" altLang="en-US" dirty="0"/>
              <a:t>讀寫</a:t>
            </a:r>
            <a:r>
              <a:rPr lang="zh-TW" altLang="en-US" dirty="0" smtClean="0"/>
              <a:t>模式應用</a:t>
            </a:r>
            <a:r>
              <a:rPr lang="zh-TW" altLang="en-US" dirty="0"/>
              <a:t>於</a:t>
            </a:r>
            <a:r>
              <a:rPr lang="zh-TW" altLang="en-US" dirty="0" smtClean="0"/>
              <a:t>：將</a:t>
            </a:r>
            <a:r>
              <a:rPr lang="zh-TW" altLang="en-US" dirty="0"/>
              <a:t>智慧型廣告中的時間表存入</a:t>
            </a:r>
            <a:r>
              <a:rPr lang="en-US" altLang="zh-TW" dirty="0"/>
              <a:t>NFC</a:t>
            </a:r>
            <a:r>
              <a:rPr lang="zh-TW" altLang="en-US" dirty="0"/>
              <a:t>手機、將停車位置存入</a:t>
            </a:r>
            <a:r>
              <a:rPr lang="en-US" altLang="zh-TW" dirty="0"/>
              <a:t>NFC</a:t>
            </a:r>
            <a:r>
              <a:rPr lang="zh-TW" altLang="en-US" dirty="0"/>
              <a:t>手機、優惠券下載</a:t>
            </a:r>
            <a:r>
              <a:rPr lang="zh-TW" altLang="en-US" dirty="0" smtClean="0"/>
              <a:t>、電子</a:t>
            </a:r>
            <a:r>
              <a:rPr lang="zh-TW" altLang="en-US" dirty="0"/>
              <a:t>資源下載，或是將各種票券存入</a:t>
            </a:r>
            <a:r>
              <a:rPr lang="en-US" altLang="zh-TW" dirty="0"/>
              <a:t>NFC</a:t>
            </a:r>
            <a:r>
              <a:rPr lang="zh-TW" altLang="en-US" dirty="0"/>
              <a:t>手機等。</a:t>
            </a:r>
          </a:p>
        </p:txBody>
      </p:sp>
      <p:sp>
        <p:nvSpPr>
          <p:cNvPr id="3" name="標題 2"/>
          <p:cNvSpPr>
            <a:spLocks noGrp="1"/>
          </p:cNvSpPr>
          <p:nvPr>
            <p:ph type="title"/>
          </p:nvPr>
        </p:nvSpPr>
        <p:spPr/>
        <p:txBody>
          <a:bodyPr/>
          <a:lstStyle/>
          <a:p>
            <a:r>
              <a:rPr lang="en-US" altLang="zh-TW" dirty="0" smtClean="0"/>
              <a:t>2-5-2 </a:t>
            </a:r>
            <a:r>
              <a:rPr lang="zh-TW" altLang="en-US" dirty="0" smtClean="0"/>
              <a:t>讀寫模式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54</a:t>
            </a:fld>
            <a:endParaRPr lang="zh-TW" altLang="en-US"/>
          </a:p>
        </p:txBody>
      </p:sp>
    </p:spTree>
    <p:extLst>
      <p:ext uri="{BB962C8B-B14F-4D97-AF65-F5344CB8AC3E}">
        <p14:creationId xmlns:p14="http://schemas.microsoft.com/office/powerpoint/2010/main" val="1110835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點對點模式概念有點類似紅外線傳輸，依循</a:t>
            </a:r>
            <a:r>
              <a:rPr lang="en-US" altLang="zh-TW" dirty="0"/>
              <a:t>ISO/IEC </a:t>
            </a:r>
            <a:r>
              <a:rPr lang="en-US" altLang="zh-TW" dirty="0" smtClean="0"/>
              <a:t>18092</a:t>
            </a:r>
            <a:r>
              <a:rPr lang="zh-TW" altLang="en-US" dirty="0" smtClean="0"/>
              <a:t>標準</a:t>
            </a:r>
            <a:r>
              <a:rPr lang="zh-TW" altLang="en-US" dirty="0"/>
              <a:t>，可以進行</a:t>
            </a:r>
            <a:r>
              <a:rPr lang="zh-TW" altLang="en-US" dirty="0" smtClean="0"/>
              <a:t>資料傳輸</a:t>
            </a:r>
            <a:r>
              <a:rPr lang="zh-TW" altLang="en-US" dirty="0"/>
              <a:t>、名片交換等。</a:t>
            </a:r>
          </a:p>
        </p:txBody>
      </p:sp>
      <p:sp>
        <p:nvSpPr>
          <p:cNvPr id="3" name="標題 2"/>
          <p:cNvSpPr>
            <a:spLocks noGrp="1"/>
          </p:cNvSpPr>
          <p:nvPr>
            <p:ph type="title"/>
          </p:nvPr>
        </p:nvSpPr>
        <p:spPr/>
        <p:txBody>
          <a:bodyPr/>
          <a:lstStyle/>
          <a:p>
            <a:r>
              <a:rPr lang="en-US" altLang="zh-TW" dirty="0" smtClean="0"/>
              <a:t>2-5-3 </a:t>
            </a:r>
            <a:r>
              <a:rPr lang="zh-TW" altLang="en-US" dirty="0" smtClean="0"/>
              <a:t>點對點模式</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55</a:t>
            </a:fld>
            <a:endParaRPr lang="zh-TW" altLang="en-US"/>
          </a:p>
        </p:txBody>
      </p:sp>
      <p:pic>
        <p:nvPicPr>
          <p:cNvPr id="5" name="圖片 4"/>
          <p:cNvPicPr>
            <a:picLocks noChangeAspect="1"/>
          </p:cNvPicPr>
          <p:nvPr/>
        </p:nvPicPr>
        <p:blipFill>
          <a:blip r:embed="rId2"/>
          <a:stretch>
            <a:fillRect/>
          </a:stretch>
        </p:blipFill>
        <p:spPr>
          <a:xfrm>
            <a:off x="2108451" y="3009530"/>
            <a:ext cx="4833428" cy="3055943"/>
          </a:xfrm>
          <a:prstGeom prst="rect">
            <a:avLst/>
          </a:prstGeom>
        </p:spPr>
      </p:pic>
    </p:spTree>
    <p:extLst>
      <p:ext uri="{BB962C8B-B14F-4D97-AF65-F5344CB8AC3E}">
        <p14:creationId xmlns:p14="http://schemas.microsoft.com/office/powerpoint/2010/main" val="2525568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22960" y="2132856"/>
            <a:ext cx="7543800" cy="2493573"/>
          </a:xfrm>
        </p:spPr>
        <p:txBody>
          <a:bodyPr numCol="2">
            <a:normAutofit/>
          </a:bodyPr>
          <a:lstStyle/>
          <a:p>
            <a:r>
              <a:rPr lang="en-US" altLang="zh-TW" dirty="0" smtClean="0">
                <a:hlinkClick r:id="rId2" action="ppaction://hlinksldjump"/>
              </a:rPr>
              <a:t>2-6-1 1G</a:t>
            </a:r>
            <a:endParaRPr lang="zh-TW" altLang="zh-TW" dirty="0"/>
          </a:p>
          <a:p>
            <a:r>
              <a:rPr lang="en-US" altLang="zh-TW" dirty="0" smtClean="0">
                <a:hlinkClick r:id="rId3" action="ppaction://hlinksldjump"/>
              </a:rPr>
              <a:t>2-6-2 2G</a:t>
            </a:r>
            <a:r>
              <a:rPr lang="zh-TW" altLang="zh-TW" dirty="0">
                <a:hlinkClick r:id="rId3" action="ppaction://hlinksldjump"/>
              </a:rPr>
              <a:t>與</a:t>
            </a:r>
            <a:r>
              <a:rPr lang="en-US" altLang="zh-TW" dirty="0" smtClean="0">
                <a:hlinkClick r:id="rId3" action="ppaction://hlinksldjump"/>
              </a:rPr>
              <a:t>2.5G</a:t>
            </a:r>
            <a:endParaRPr lang="zh-TW" altLang="zh-TW" dirty="0"/>
          </a:p>
          <a:p>
            <a:r>
              <a:rPr lang="en-US" altLang="zh-TW" dirty="0" smtClean="0">
                <a:hlinkClick r:id="rId4" action="ppaction://hlinksldjump"/>
              </a:rPr>
              <a:t>2-6-3 2.75G</a:t>
            </a:r>
            <a:endParaRPr lang="zh-TW" altLang="zh-TW" dirty="0"/>
          </a:p>
          <a:p>
            <a:r>
              <a:rPr lang="en-US" altLang="zh-TW" dirty="0" smtClean="0">
                <a:hlinkClick r:id="rId5" action="ppaction://hlinksldjump"/>
              </a:rPr>
              <a:t>2-6-4 3G</a:t>
            </a:r>
            <a:endParaRPr lang="zh-TW" altLang="zh-TW" dirty="0"/>
          </a:p>
          <a:p>
            <a:r>
              <a:rPr lang="en-US" altLang="zh-TW" dirty="0" smtClean="0">
                <a:hlinkClick r:id="rId6" action="ppaction://hlinksldjump"/>
              </a:rPr>
              <a:t>2-6-5 3.5G</a:t>
            </a:r>
            <a:endParaRPr lang="zh-TW" altLang="zh-TW" dirty="0"/>
          </a:p>
          <a:p>
            <a:r>
              <a:rPr lang="en-US" altLang="zh-TW" dirty="0" smtClean="0">
                <a:hlinkClick r:id="rId7" action="ppaction://hlinksldjump"/>
              </a:rPr>
              <a:t>2-6-6 3.75G</a:t>
            </a:r>
            <a:endParaRPr lang="zh-TW" altLang="zh-TW" dirty="0"/>
          </a:p>
          <a:p>
            <a:r>
              <a:rPr lang="en-US" altLang="zh-TW" dirty="0" smtClean="0">
                <a:hlinkClick r:id="rId8" action="ppaction://hlinksldjump"/>
              </a:rPr>
              <a:t>2-6-7 4G</a:t>
            </a:r>
            <a:endParaRPr lang="zh-TW" altLang="zh-TW" dirty="0"/>
          </a:p>
          <a:p>
            <a:r>
              <a:rPr lang="en-US" altLang="zh-TW" dirty="0" smtClean="0">
                <a:hlinkClick r:id="rId9" action="ppaction://hlinksldjump"/>
              </a:rPr>
              <a:t>2-6-8 5G</a:t>
            </a:r>
            <a:endParaRPr lang="zh-TW" altLang="en-US" dirty="0"/>
          </a:p>
        </p:txBody>
      </p:sp>
      <p:sp>
        <p:nvSpPr>
          <p:cNvPr id="2" name="標題 1"/>
          <p:cNvSpPr>
            <a:spLocks noGrp="1"/>
          </p:cNvSpPr>
          <p:nvPr>
            <p:ph type="title"/>
          </p:nvPr>
        </p:nvSpPr>
        <p:spPr/>
        <p:txBody>
          <a:bodyPr/>
          <a:lstStyle/>
          <a:p>
            <a:r>
              <a:rPr lang="en-US" altLang="zh-TW" dirty="0" smtClean="0"/>
              <a:t>2-6 </a:t>
            </a:r>
            <a:r>
              <a:rPr lang="zh-TW" altLang="zh-TW" dirty="0" smtClean="0"/>
              <a:t>行動</a:t>
            </a:r>
            <a:r>
              <a:rPr lang="zh-TW" altLang="zh-TW" dirty="0"/>
              <a:t>通訊</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pPr/>
              <a:t>56</a:t>
            </a:fld>
            <a:endParaRPr lang="zh-TW" altLang="en-US"/>
          </a:p>
        </p:txBody>
      </p:sp>
    </p:spTree>
    <p:extLst>
      <p:ext uri="{BB962C8B-B14F-4D97-AF65-F5344CB8AC3E}">
        <p14:creationId xmlns:p14="http://schemas.microsoft.com/office/powerpoint/2010/main" val="621845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solidFill>
                  <a:srgbClr val="C00000"/>
                </a:solidFill>
              </a:rPr>
              <a:t>1G</a:t>
            </a:r>
            <a:r>
              <a:rPr lang="en-US" altLang="zh-TW" dirty="0" smtClean="0"/>
              <a:t>(1st </a:t>
            </a:r>
            <a:r>
              <a:rPr lang="en-US" altLang="zh-TW" dirty="0"/>
              <a:t>Generation</a:t>
            </a:r>
            <a:r>
              <a:rPr lang="en-US" altLang="zh-TW" dirty="0" smtClean="0"/>
              <a:t>)</a:t>
            </a:r>
            <a:r>
              <a:rPr lang="zh-TW" altLang="en-US" dirty="0" smtClean="0"/>
              <a:t>起源於</a:t>
            </a:r>
            <a:r>
              <a:rPr lang="en-US" altLang="zh-TW" dirty="0" smtClean="0"/>
              <a:t>1970</a:t>
            </a:r>
            <a:r>
              <a:rPr lang="zh-TW" altLang="en-US" dirty="0" smtClean="0"/>
              <a:t>年代</a:t>
            </a:r>
            <a:r>
              <a:rPr lang="zh-TW" altLang="en-US" dirty="0"/>
              <a:t>，當時的技術主軸是</a:t>
            </a:r>
            <a:r>
              <a:rPr lang="zh-TW" altLang="en-US" dirty="0" smtClean="0"/>
              <a:t>以傳統</a:t>
            </a:r>
            <a:r>
              <a:rPr lang="zh-TW" altLang="en-US" dirty="0"/>
              <a:t>的類比式手機為主，運用類比</a:t>
            </a:r>
            <a:r>
              <a:rPr lang="en-US" altLang="zh-TW" dirty="0"/>
              <a:t>FM</a:t>
            </a:r>
            <a:r>
              <a:rPr lang="zh-TW" altLang="en-US" dirty="0"/>
              <a:t>調變技術，以類似</a:t>
            </a:r>
            <a:r>
              <a:rPr lang="en-US" altLang="zh-TW" dirty="0"/>
              <a:t>FM</a:t>
            </a:r>
            <a:r>
              <a:rPr lang="zh-TW" altLang="en-US" dirty="0" smtClean="0"/>
              <a:t>廣播</a:t>
            </a:r>
            <a:r>
              <a:rPr lang="zh-TW" altLang="en-US" dirty="0"/>
              <a:t>無線電的通訊方式，來建構有限性的移動通訊網路</a:t>
            </a:r>
            <a:r>
              <a:rPr lang="zh-TW" altLang="en-US" dirty="0" smtClean="0"/>
              <a:t>。</a:t>
            </a:r>
            <a:endParaRPr lang="en-US" altLang="zh-TW" dirty="0" smtClean="0"/>
          </a:p>
          <a:p>
            <a:r>
              <a:rPr lang="en-US" altLang="zh-TW" dirty="0" smtClean="0"/>
              <a:t>1G</a:t>
            </a:r>
            <a:r>
              <a:rPr lang="zh-TW" altLang="en-US" dirty="0" smtClean="0"/>
              <a:t>標準下</a:t>
            </a:r>
            <a:r>
              <a:rPr lang="zh-TW" altLang="en-US" dirty="0"/>
              <a:t>的通訊技術主要應用於類比語音傳輸，並不包含資料的傳輸。</a:t>
            </a:r>
          </a:p>
          <a:p>
            <a:pPr hangingPunct="0"/>
            <a:r>
              <a:rPr lang="zh-TW" altLang="en-US" dirty="0"/>
              <a:t>早期中華電信所提供的</a:t>
            </a:r>
            <a:r>
              <a:rPr lang="en-US" altLang="zh-TW" dirty="0" smtClean="0"/>
              <a:t>090</a:t>
            </a:r>
            <a:r>
              <a:rPr lang="zh-TW" altLang="en-US" dirty="0" smtClean="0"/>
              <a:t>開頭</a:t>
            </a:r>
            <a:r>
              <a:rPr lang="zh-TW" altLang="en-US" dirty="0"/>
              <a:t>的手機號碼，即屬此類。</a:t>
            </a:r>
          </a:p>
        </p:txBody>
      </p:sp>
      <p:sp>
        <p:nvSpPr>
          <p:cNvPr id="2" name="標題 1"/>
          <p:cNvSpPr>
            <a:spLocks noGrp="1"/>
          </p:cNvSpPr>
          <p:nvPr>
            <p:ph type="title"/>
          </p:nvPr>
        </p:nvSpPr>
        <p:spPr/>
        <p:txBody>
          <a:bodyPr>
            <a:normAutofit/>
          </a:bodyPr>
          <a:lstStyle/>
          <a:p>
            <a:r>
              <a:rPr lang="en-US" altLang="zh-TW" dirty="0" smtClean="0"/>
              <a:t>2-6-1</a:t>
            </a:r>
            <a:r>
              <a:rPr lang="zh-TW" altLang="en-US" dirty="0" smtClean="0"/>
              <a:t> </a:t>
            </a:r>
            <a:r>
              <a:rPr lang="en-US" altLang="zh-TW" dirty="0" smtClean="0"/>
              <a:t>1G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57</a:t>
            </a:fld>
            <a:endParaRPr lang="zh-TW" altLang="en-US"/>
          </a:p>
        </p:txBody>
      </p:sp>
    </p:spTree>
    <p:extLst>
      <p:ext uri="{BB962C8B-B14F-4D97-AF65-F5344CB8AC3E}">
        <p14:creationId xmlns:p14="http://schemas.microsoft.com/office/powerpoint/2010/main" val="3163742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t>以數位語音傳輸為主的技術標準，就稱為</a:t>
            </a:r>
            <a:r>
              <a:rPr lang="en-US" altLang="zh-TW" dirty="0" smtClean="0">
                <a:solidFill>
                  <a:srgbClr val="C00000"/>
                </a:solidFill>
              </a:rPr>
              <a:t>2G</a:t>
            </a:r>
            <a:r>
              <a:rPr lang="en-US" altLang="zh-TW" dirty="0" smtClean="0"/>
              <a:t>(2nd Generation)</a:t>
            </a:r>
            <a:r>
              <a:rPr lang="zh-TW" altLang="en-US" dirty="0" smtClean="0"/>
              <a:t>行動</a:t>
            </a:r>
            <a:r>
              <a:rPr lang="zh-TW" altLang="en-US" dirty="0"/>
              <a:t>通訊標準</a:t>
            </a:r>
            <a:r>
              <a:rPr lang="zh-TW" altLang="en-US" dirty="0" smtClean="0"/>
              <a:t>。</a:t>
            </a:r>
            <a:endParaRPr lang="en-US" altLang="zh-TW" dirty="0" smtClean="0"/>
          </a:p>
          <a:p>
            <a:r>
              <a:rPr lang="zh-TW" altLang="en-US" dirty="0" smtClean="0"/>
              <a:t>主要</a:t>
            </a:r>
            <a:r>
              <a:rPr lang="zh-TW" altLang="en-US" dirty="0"/>
              <a:t>還是以</a:t>
            </a:r>
            <a:r>
              <a:rPr lang="zh-TW" altLang="en-US" dirty="0" smtClean="0"/>
              <a:t>語音服務</a:t>
            </a:r>
            <a:r>
              <a:rPr lang="zh-TW" altLang="en-US" dirty="0"/>
              <a:t>為主，此外還能傳輸一些非語音的簡單文字</a:t>
            </a:r>
            <a:r>
              <a:rPr lang="zh-TW" altLang="en-US" dirty="0" smtClean="0"/>
              <a:t>資料。</a:t>
            </a:r>
            <a:endParaRPr lang="en-US" altLang="zh-TW" dirty="0" smtClean="0"/>
          </a:p>
          <a:p>
            <a:r>
              <a:rPr lang="en-US" altLang="zh-TW" dirty="0"/>
              <a:t>2G</a:t>
            </a:r>
            <a:r>
              <a:rPr lang="zh-TW" altLang="en-US" dirty="0"/>
              <a:t>主要提供語音服務的功能相比，</a:t>
            </a:r>
            <a:r>
              <a:rPr lang="en-US" altLang="zh-TW" dirty="0" smtClean="0"/>
              <a:t>2.5G</a:t>
            </a:r>
            <a:r>
              <a:rPr lang="zh-TW" altLang="en-US" dirty="0" smtClean="0"/>
              <a:t>更</a:t>
            </a:r>
            <a:r>
              <a:rPr lang="zh-TW" altLang="en-US" dirty="0"/>
              <a:t>鎖定於資料的傳輸應用，然而其傳輸速度卻</a:t>
            </a:r>
            <a:r>
              <a:rPr lang="zh-TW" altLang="en-US" dirty="0" smtClean="0"/>
              <a:t>無法到達</a:t>
            </a:r>
            <a:r>
              <a:rPr lang="en-US" altLang="zh-TW" dirty="0"/>
              <a:t>3G</a:t>
            </a:r>
            <a:r>
              <a:rPr lang="zh-TW" altLang="en-US" dirty="0"/>
              <a:t>的定義標準，故稱之為第</a:t>
            </a:r>
            <a:r>
              <a:rPr lang="en-US" altLang="zh-TW" dirty="0" smtClean="0"/>
              <a:t>2.5</a:t>
            </a:r>
            <a:r>
              <a:rPr lang="zh-TW" altLang="en-US" dirty="0" smtClean="0"/>
              <a:t>代</a:t>
            </a:r>
            <a:r>
              <a:rPr lang="zh-TW" altLang="en-US" dirty="0"/>
              <a:t>行動通訊。</a:t>
            </a:r>
          </a:p>
        </p:txBody>
      </p:sp>
      <p:sp>
        <p:nvSpPr>
          <p:cNvPr id="2" name="標題 1"/>
          <p:cNvSpPr>
            <a:spLocks noGrp="1"/>
          </p:cNvSpPr>
          <p:nvPr>
            <p:ph type="title"/>
          </p:nvPr>
        </p:nvSpPr>
        <p:spPr/>
        <p:txBody>
          <a:bodyPr/>
          <a:lstStyle/>
          <a:p>
            <a:r>
              <a:rPr lang="en-US" altLang="zh-TW" dirty="0" smtClean="0"/>
              <a:t>2-6-2 </a:t>
            </a:r>
            <a:r>
              <a:rPr lang="en-US" altLang="zh-TW" dirty="0"/>
              <a:t>2G</a:t>
            </a:r>
            <a:r>
              <a:rPr lang="zh-TW" altLang="en-US" dirty="0"/>
              <a:t>與</a:t>
            </a:r>
            <a:r>
              <a:rPr lang="en-US" altLang="zh-TW" dirty="0"/>
              <a:t>2.5G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58</a:t>
            </a:fld>
            <a:endParaRPr lang="zh-TW" altLang="en-US"/>
          </a:p>
        </p:txBody>
      </p:sp>
    </p:spTree>
    <p:extLst>
      <p:ext uri="{BB962C8B-B14F-4D97-AF65-F5344CB8AC3E}">
        <p14:creationId xmlns:p14="http://schemas.microsoft.com/office/powerpoint/2010/main" val="259177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3575956967"/>
              </p:ext>
            </p:extLst>
          </p:nvPr>
        </p:nvGraphicFramePr>
        <p:xfrm>
          <a:off x="684213" y="1295400"/>
          <a:ext cx="7681912"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zh-TW" dirty="0" smtClean="0"/>
              <a:t>2-6-2 </a:t>
            </a:r>
            <a:r>
              <a:rPr lang="en-US" altLang="zh-TW" dirty="0"/>
              <a:t>2G</a:t>
            </a:r>
            <a:r>
              <a:rPr lang="zh-TW" altLang="en-US" dirty="0"/>
              <a:t>與</a:t>
            </a:r>
            <a:r>
              <a:rPr lang="en-US" altLang="zh-TW" dirty="0"/>
              <a:t>2.5G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59</a:t>
            </a:fld>
            <a:endParaRPr lang="zh-TW" altLang="en-US"/>
          </a:p>
        </p:txBody>
      </p:sp>
    </p:spTree>
    <p:extLst>
      <p:ext uri="{BB962C8B-B14F-4D97-AF65-F5344CB8AC3E}">
        <p14:creationId xmlns:p14="http://schemas.microsoft.com/office/powerpoint/2010/main" val="390733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WiMAX</a:t>
            </a:r>
            <a:r>
              <a:rPr lang="zh-TW" altLang="en-US" dirty="0"/>
              <a:t>技術適合沒有</a:t>
            </a:r>
            <a:r>
              <a:rPr lang="en-US" altLang="zh-TW" dirty="0"/>
              <a:t>ADSL</a:t>
            </a:r>
            <a:r>
              <a:rPr lang="zh-TW" altLang="en-US" dirty="0"/>
              <a:t>或纜線網路的偏遠地區中，欲提供數據服務的</a:t>
            </a:r>
            <a:r>
              <a:rPr lang="zh-TW" altLang="en-US" dirty="0" smtClean="0"/>
              <a:t>設備</a:t>
            </a:r>
            <a:r>
              <a:rPr lang="zh-TW" altLang="en-US" dirty="0"/>
              <a:t>商、服務業者，或跨都會區的遠距離企業</a:t>
            </a:r>
            <a:r>
              <a:rPr lang="zh-TW" altLang="en-US" dirty="0" smtClean="0"/>
              <a:t>。</a:t>
            </a:r>
            <a:endParaRPr lang="en-US" altLang="zh-TW" dirty="0" smtClean="0"/>
          </a:p>
          <a:p>
            <a:r>
              <a:rPr lang="zh-TW" altLang="en-US" dirty="0" smtClean="0"/>
              <a:t>由於</a:t>
            </a:r>
            <a:r>
              <a:rPr lang="en-US" altLang="zh-TW" dirty="0"/>
              <a:t>WiMAX</a:t>
            </a:r>
            <a:r>
              <a:rPr lang="zh-TW" altLang="en-US" dirty="0"/>
              <a:t>產業萎縮，</a:t>
            </a:r>
            <a:r>
              <a:rPr lang="en-US" altLang="zh-TW" dirty="0" smtClean="0"/>
              <a:t>2015</a:t>
            </a:r>
            <a:r>
              <a:rPr lang="zh-TW" altLang="en-US" dirty="0" smtClean="0"/>
              <a:t>年</a:t>
            </a:r>
            <a:r>
              <a:rPr lang="en-US" altLang="zh-TW" dirty="0" smtClean="0"/>
              <a:t>12</a:t>
            </a:r>
            <a:r>
              <a:rPr lang="zh-TW" altLang="en-US" dirty="0" smtClean="0"/>
              <a:t>月</a:t>
            </a:r>
            <a:r>
              <a:rPr lang="en-US" altLang="zh-TW" dirty="0" smtClean="0"/>
              <a:t>10</a:t>
            </a:r>
            <a:r>
              <a:rPr lang="zh-TW" altLang="en-US" dirty="0" smtClean="0"/>
              <a:t>日</a:t>
            </a:r>
            <a:r>
              <a:rPr lang="zh-TW" altLang="en-US" dirty="0"/>
              <a:t>停止</a:t>
            </a:r>
            <a:r>
              <a:rPr lang="en-US" altLang="zh-TW" dirty="0"/>
              <a:t>WiMAX</a:t>
            </a:r>
            <a:r>
              <a:rPr lang="zh-TW" altLang="en-US" dirty="0"/>
              <a:t>服務，臺灣</a:t>
            </a:r>
            <a:r>
              <a:rPr lang="en-US" altLang="zh-TW" dirty="0"/>
              <a:t>WiMAX</a:t>
            </a:r>
            <a:r>
              <a:rPr lang="zh-TW" altLang="en-US" dirty="0"/>
              <a:t>服務也正式走入歷史。</a:t>
            </a:r>
          </a:p>
        </p:txBody>
      </p:sp>
      <p:sp>
        <p:nvSpPr>
          <p:cNvPr id="2" name="標題 1"/>
          <p:cNvSpPr>
            <a:spLocks noGrp="1"/>
          </p:cNvSpPr>
          <p:nvPr>
            <p:ph type="title"/>
          </p:nvPr>
        </p:nvSpPr>
        <p:spPr/>
        <p:txBody>
          <a:bodyPr/>
          <a:lstStyle/>
          <a:p>
            <a:r>
              <a:rPr lang="en-US" altLang="zh-TW" dirty="0" smtClean="0"/>
              <a:t>2-1-2 </a:t>
            </a:r>
            <a:r>
              <a:rPr lang="zh-TW" altLang="en-US" dirty="0" smtClean="0"/>
              <a:t>無線都會網路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a:t>
            </a:fld>
            <a:endParaRPr lang="zh-TW" altLang="en-US"/>
          </a:p>
        </p:txBody>
      </p:sp>
    </p:spTree>
    <p:extLst>
      <p:ext uri="{BB962C8B-B14F-4D97-AF65-F5344CB8AC3E}">
        <p14:creationId xmlns:p14="http://schemas.microsoft.com/office/powerpoint/2010/main" val="2838915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1032678988"/>
              </p:ext>
            </p:extLst>
          </p:nvPr>
        </p:nvGraphicFramePr>
        <p:xfrm>
          <a:off x="684213" y="1295400"/>
          <a:ext cx="7681912"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en-US" altLang="zh-TW" dirty="0" smtClean="0"/>
              <a:t>2-6-3 </a:t>
            </a:r>
            <a:r>
              <a:rPr lang="en-US" altLang="zh-TW" dirty="0"/>
              <a:t>2.75G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60</a:t>
            </a:fld>
            <a:endParaRPr lang="zh-TW" altLang="en-US"/>
          </a:p>
        </p:txBody>
      </p:sp>
    </p:spTree>
    <p:extLst>
      <p:ext uri="{BB962C8B-B14F-4D97-AF65-F5344CB8AC3E}">
        <p14:creationId xmlns:p14="http://schemas.microsoft.com/office/powerpoint/2010/main" val="445405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solidFill>
                  <a:srgbClr val="C00000"/>
                </a:solidFill>
              </a:rPr>
              <a:t>3G</a:t>
            </a:r>
            <a:r>
              <a:rPr lang="en-US" altLang="zh-TW" dirty="0" smtClean="0"/>
              <a:t>(3rd </a:t>
            </a:r>
            <a:r>
              <a:rPr lang="en-US" altLang="zh-TW" dirty="0"/>
              <a:t>Generation</a:t>
            </a:r>
            <a:r>
              <a:rPr lang="en-US" altLang="zh-TW" dirty="0" smtClean="0"/>
              <a:t>)</a:t>
            </a:r>
            <a:r>
              <a:rPr lang="zh-TW" altLang="en-US" dirty="0" smtClean="0"/>
              <a:t>可以</a:t>
            </a:r>
            <a:r>
              <a:rPr lang="zh-TW" altLang="en-US" dirty="0"/>
              <a:t>獲得更大的頻寬，以處理行動</a:t>
            </a:r>
            <a:r>
              <a:rPr lang="zh-TW" altLang="en-US" dirty="0" smtClean="0"/>
              <a:t>上網</a:t>
            </a:r>
            <a:r>
              <a:rPr lang="zh-TW" altLang="en-US" dirty="0"/>
              <a:t>及影音</a:t>
            </a:r>
            <a:r>
              <a:rPr lang="zh-TW" altLang="en-US" dirty="0" smtClean="0"/>
              <a:t>傳送。</a:t>
            </a:r>
            <a:endParaRPr lang="en-US" altLang="zh-TW" dirty="0" smtClean="0"/>
          </a:p>
          <a:p>
            <a:r>
              <a:rPr lang="en-US" altLang="zh-TW" dirty="0"/>
              <a:t>3G</a:t>
            </a:r>
            <a:r>
              <a:rPr lang="zh-TW" altLang="en-US" dirty="0"/>
              <a:t>時代所具備的加值功能，除了上網收發郵件、瀏覽網頁、下載圖鈴音樂之外，最</a:t>
            </a:r>
            <a:r>
              <a:rPr lang="zh-TW" altLang="en-US" dirty="0" smtClean="0"/>
              <a:t>重要</a:t>
            </a:r>
            <a:r>
              <a:rPr lang="zh-TW" altLang="en-US" dirty="0"/>
              <a:t>的就是影像電話</a:t>
            </a:r>
            <a:r>
              <a:rPr lang="en-US" altLang="zh-TW" dirty="0"/>
              <a:t>(Video Call</a:t>
            </a:r>
            <a:r>
              <a:rPr lang="en-US" altLang="zh-TW" dirty="0" smtClean="0"/>
              <a:t>)</a:t>
            </a:r>
            <a:r>
              <a:rPr lang="zh-TW" altLang="en-US" dirty="0" smtClean="0"/>
              <a:t>服務</a:t>
            </a:r>
            <a:r>
              <a:rPr lang="zh-TW" altLang="en-US" dirty="0"/>
              <a:t>，通話者在撥打手機傳送語音資料的同時，也可以</a:t>
            </a:r>
            <a:r>
              <a:rPr lang="zh-TW" altLang="en-US" dirty="0" smtClean="0"/>
              <a:t>傳送</a:t>
            </a:r>
            <a:r>
              <a:rPr lang="zh-TW" altLang="en-US" dirty="0"/>
              <a:t>動態的視訊影像資料，讓對方看到即時的畫面</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2-6-4 3G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61</a:t>
            </a:fld>
            <a:endParaRPr lang="zh-TW" altLang="en-US"/>
          </a:p>
        </p:txBody>
      </p:sp>
    </p:spTree>
    <p:extLst>
      <p:ext uri="{BB962C8B-B14F-4D97-AF65-F5344CB8AC3E}">
        <p14:creationId xmlns:p14="http://schemas.microsoft.com/office/powerpoint/2010/main" val="3391452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smtClean="0"/>
              <a:t>由於</a:t>
            </a:r>
            <a:r>
              <a:rPr lang="en-US" altLang="zh-TW" dirty="0"/>
              <a:t>3G</a:t>
            </a:r>
            <a:r>
              <a:rPr lang="zh-TW" altLang="en-US" dirty="0"/>
              <a:t>系統提供多樣的資訊服務，</a:t>
            </a:r>
            <a:r>
              <a:rPr lang="zh-TW" altLang="en-US" dirty="0" smtClean="0"/>
              <a:t>因而</a:t>
            </a:r>
            <a:r>
              <a:rPr lang="zh-TW" altLang="en-US" dirty="0"/>
              <a:t>，該無線網路必須能夠支援不同的資料傳輸速度</a:t>
            </a:r>
            <a:r>
              <a:rPr lang="zh-TW" altLang="en-US" dirty="0" smtClean="0"/>
              <a:t>。</a:t>
            </a:r>
            <a:endParaRPr lang="en-US" altLang="zh-TW" dirty="0" smtClean="0"/>
          </a:p>
          <a:p>
            <a:r>
              <a:rPr lang="en-US" altLang="zh-TW" dirty="0" smtClean="0"/>
              <a:t>3G</a:t>
            </a:r>
            <a:r>
              <a:rPr lang="zh-TW" altLang="en-US" dirty="0"/>
              <a:t>標準下的傳輸速度，在室內、</a:t>
            </a:r>
            <a:r>
              <a:rPr lang="zh-TW" altLang="en-US" dirty="0" smtClean="0"/>
              <a:t>室外和</a:t>
            </a:r>
            <a:r>
              <a:rPr lang="zh-TW" altLang="en-US" dirty="0"/>
              <a:t>通訊的環境中必須能夠分別支援</a:t>
            </a:r>
            <a:r>
              <a:rPr lang="en-US" altLang="zh-TW" dirty="0"/>
              <a:t>2 Mbps</a:t>
            </a:r>
            <a:r>
              <a:rPr lang="zh-TW" altLang="en-US" dirty="0"/>
              <a:t>、</a:t>
            </a:r>
            <a:r>
              <a:rPr lang="en-US" altLang="zh-TW" dirty="0"/>
              <a:t>384 </a:t>
            </a:r>
            <a:r>
              <a:rPr lang="en-US" altLang="zh-TW" dirty="0" smtClean="0"/>
              <a:t>Kbps</a:t>
            </a:r>
            <a:r>
              <a:rPr lang="zh-TW" altLang="en-US" dirty="0" smtClean="0"/>
              <a:t>及</a:t>
            </a:r>
            <a:r>
              <a:rPr lang="en-US" altLang="zh-TW" dirty="0"/>
              <a:t>144 </a:t>
            </a:r>
            <a:r>
              <a:rPr lang="en-US" altLang="zh-TW" dirty="0" smtClean="0"/>
              <a:t>Kbps</a:t>
            </a:r>
            <a:r>
              <a:rPr lang="zh-TW" altLang="en-US" dirty="0" smtClean="0"/>
              <a:t>的</a:t>
            </a:r>
            <a:r>
              <a:rPr lang="zh-TW" altLang="en-US" dirty="0"/>
              <a:t>傳輸速度，已遠遠</a:t>
            </a:r>
            <a:r>
              <a:rPr lang="zh-TW" altLang="en-US" dirty="0" smtClean="0"/>
              <a:t>突破</a:t>
            </a:r>
            <a:r>
              <a:rPr lang="en-US" altLang="zh-TW" dirty="0" smtClean="0"/>
              <a:t>2G</a:t>
            </a:r>
            <a:r>
              <a:rPr lang="zh-TW" altLang="en-US" dirty="0"/>
              <a:t>或</a:t>
            </a:r>
            <a:r>
              <a:rPr lang="en-US" altLang="zh-TW" dirty="0" smtClean="0"/>
              <a:t>2.5G</a:t>
            </a:r>
            <a:r>
              <a:rPr lang="zh-TW" altLang="en-US" dirty="0" smtClean="0"/>
              <a:t>的</a:t>
            </a:r>
            <a:r>
              <a:rPr lang="zh-TW" altLang="en-US" dirty="0"/>
              <a:t>傳輸標準。</a:t>
            </a:r>
          </a:p>
        </p:txBody>
      </p:sp>
      <p:sp>
        <p:nvSpPr>
          <p:cNvPr id="2" name="標題 1"/>
          <p:cNvSpPr>
            <a:spLocks noGrp="1"/>
          </p:cNvSpPr>
          <p:nvPr>
            <p:ph type="title"/>
          </p:nvPr>
        </p:nvSpPr>
        <p:spPr/>
        <p:txBody>
          <a:bodyPr/>
          <a:lstStyle/>
          <a:p>
            <a:r>
              <a:rPr lang="en-US" altLang="zh-TW" dirty="0" smtClean="0"/>
              <a:t>2-6-4 3G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62</a:t>
            </a:fld>
            <a:endParaRPr lang="zh-TW" altLang="en-US"/>
          </a:p>
        </p:txBody>
      </p:sp>
    </p:spTree>
    <p:extLst>
      <p:ext uri="{BB962C8B-B14F-4D97-AF65-F5344CB8AC3E}">
        <p14:creationId xmlns:p14="http://schemas.microsoft.com/office/powerpoint/2010/main" val="3937841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聯合國國際電信聯盟</a:t>
            </a:r>
            <a:r>
              <a:rPr lang="en-US" altLang="zh-TW" dirty="0" smtClean="0"/>
              <a:t>(ITU)</a:t>
            </a:r>
            <a:r>
              <a:rPr lang="zh-TW" altLang="en-US" dirty="0" smtClean="0"/>
              <a:t>於</a:t>
            </a:r>
            <a:r>
              <a:rPr lang="en-US" altLang="zh-TW" dirty="0" smtClean="0"/>
              <a:t>2000</a:t>
            </a:r>
            <a:r>
              <a:rPr lang="zh-TW" altLang="en-US" dirty="0" smtClean="0"/>
              <a:t>年</a:t>
            </a:r>
            <a:r>
              <a:rPr lang="en-US" altLang="zh-TW" dirty="0" smtClean="0"/>
              <a:t>5</a:t>
            </a:r>
            <a:r>
              <a:rPr lang="zh-TW" altLang="en-US" dirty="0" smtClean="0"/>
              <a:t>月確定歐洲</a:t>
            </a:r>
            <a:r>
              <a:rPr lang="zh-TW" altLang="en-US" dirty="0"/>
              <a:t>規格的</a:t>
            </a:r>
            <a:r>
              <a:rPr lang="en-US" altLang="zh-TW" dirty="0"/>
              <a:t>W-CDMA</a:t>
            </a:r>
            <a:r>
              <a:rPr lang="zh-TW" altLang="en-US" dirty="0"/>
              <a:t>、北美規格的</a:t>
            </a:r>
            <a:r>
              <a:rPr lang="en-US" altLang="zh-TW" dirty="0"/>
              <a:t>CDMA2000</a:t>
            </a:r>
            <a:r>
              <a:rPr lang="zh-TW" altLang="en-US" dirty="0"/>
              <a:t>和中國大陸所制訂的</a:t>
            </a:r>
            <a:r>
              <a:rPr lang="en-US" altLang="zh-TW" dirty="0" smtClean="0"/>
              <a:t>TDS-CDMA</a:t>
            </a:r>
            <a:r>
              <a:rPr lang="zh-TW" altLang="en-US" dirty="0"/>
              <a:t>為</a:t>
            </a:r>
            <a:r>
              <a:rPr lang="en-US" altLang="zh-TW" dirty="0"/>
              <a:t>3G</a:t>
            </a:r>
            <a:r>
              <a:rPr lang="zh-TW" altLang="en-US" dirty="0" smtClean="0"/>
              <a:t>無線傳輸</a:t>
            </a:r>
            <a:r>
              <a:rPr lang="zh-TW" altLang="en-US" dirty="0"/>
              <a:t>介面的三大</a:t>
            </a:r>
            <a:r>
              <a:rPr lang="zh-TW" altLang="en-US" dirty="0" smtClean="0"/>
              <a:t>主流。</a:t>
            </a:r>
            <a:endParaRPr lang="zh-TW" altLang="en-US" dirty="0"/>
          </a:p>
        </p:txBody>
      </p:sp>
      <p:sp>
        <p:nvSpPr>
          <p:cNvPr id="2" name="標題 1"/>
          <p:cNvSpPr>
            <a:spLocks noGrp="1"/>
          </p:cNvSpPr>
          <p:nvPr>
            <p:ph type="title"/>
          </p:nvPr>
        </p:nvSpPr>
        <p:spPr/>
        <p:txBody>
          <a:bodyPr/>
          <a:lstStyle/>
          <a:p>
            <a:r>
              <a:rPr lang="en-US" altLang="zh-TW" dirty="0" smtClean="0"/>
              <a:t>2-6-4 3G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63</a:t>
            </a:fld>
            <a:endParaRPr lang="zh-TW" altLang="en-US"/>
          </a:p>
        </p:txBody>
      </p:sp>
      <p:graphicFrame>
        <p:nvGraphicFramePr>
          <p:cNvPr id="6" name="資料庫圖表 5"/>
          <p:cNvGraphicFramePr/>
          <p:nvPr>
            <p:extLst>
              <p:ext uri="{D42A27DB-BD31-4B8C-83A1-F6EECF244321}">
                <p14:modId xmlns:p14="http://schemas.microsoft.com/office/powerpoint/2010/main" val="726625599"/>
              </p:ext>
            </p:extLst>
          </p:nvPr>
        </p:nvGraphicFramePr>
        <p:xfrm>
          <a:off x="987308" y="3765990"/>
          <a:ext cx="7075714" cy="1393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9188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solidFill>
                  <a:srgbClr val="C00000"/>
                </a:solidFill>
              </a:rPr>
              <a:t>3.5G</a:t>
            </a:r>
            <a:r>
              <a:rPr lang="zh-TW" altLang="en-US" dirty="0" smtClean="0"/>
              <a:t>所</a:t>
            </a:r>
            <a:r>
              <a:rPr lang="zh-TW" altLang="en-US" dirty="0"/>
              <a:t>採用的技術</a:t>
            </a:r>
            <a:r>
              <a:rPr lang="zh-TW" altLang="en-US" dirty="0" smtClean="0"/>
              <a:t>標準</a:t>
            </a:r>
            <a:r>
              <a:rPr lang="zh-TW" altLang="en-US" dirty="0"/>
              <a:t>為</a:t>
            </a:r>
            <a:r>
              <a:rPr lang="en-US" altLang="zh-TW" dirty="0" smtClean="0"/>
              <a:t>HSDPA(</a:t>
            </a:r>
            <a:r>
              <a:rPr lang="zh-TW" altLang="en-US" dirty="0" smtClean="0"/>
              <a:t>高速</a:t>
            </a:r>
            <a:r>
              <a:rPr lang="zh-TW" altLang="en-US" dirty="0"/>
              <a:t>下載封包存取</a:t>
            </a:r>
            <a:r>
              <a:rPr lang="en-US" altLang="zh-TW" dirty="0"/>
              <a:t>)</a:t>
            </a:r>
            <a:r>
              <a:rPr lang="zh-TW" altLang="en-US" dirty="0"/>
              <a:t>，是一種新興的</a:t>
            </a:r>
            <a:r>
              <a:rPr lang="zh-TW" altLang="en-US" dirty="0" smtClean="0"/>
              <a:t>無線通訊</a:t>
            </a:r>
            <a:r>
              <a:rPr lang="zh-TW" altLang="en-US" dirty="0"/>
              <a:t>技術，每秒傳輸速率最快可達</a:t>
            </a:r>
            <a:r>
              <a:rPr lang="en-US" altLang="zh-TW" dirty="0"/>
              <a:t>14.4 Mbps</a:t>
            </a:r>
            <a:r>
              <a:rPr lang="zh-TW" altLang="en-US" dirty="0"/>
              <a:t>。</a:t>
            </a:r>
          </a:p>
          <a:p>
            <a:r>
              <a:rPr lang="en-US" altLang="zh-TW" dirty="0"/>
              <a:t>HSDPA</a:t>
            </a:r>
            <a:r>
              <a:rPr lang="zh-TW" altLang="en-US" dirty="0"/>
              <a:t>是</a:t>
            </a:r>
            <a:r>
              <a:rPr lang="en-US" altLang="zh-TW" dirty="0"/>
              <a:t>W-CDMA</a:t>
            </a:r>
            <a:r>
              <a:rPr lang="zh-TW" altLang="en-US" dirty="0"/>
              <a:t>架構的延伸，與</a:t>
            </a:r>
            <a:r>
              <a:rPr lang="en-US" altLang="zh-TW" dirty="0"/>
              <a:t>W-CDMA</a:t>
            </a:r>
            <a:r>
              <a:rPr lang="zh-TW" altLang="en-US" dirty="0"/>
              <a:t>相容性高，是一種高速封包下載傳輸</a:t>
            </a:r>
            <a:r>
              <a:rPr lang="zh-TW" altLang="en-US" dirty="0" smtClean="0"/>
              <a:t>的行動</a:t>
            </a:r>
            <a:r>
              <a:rPr lang="zh-TW" altLang="en-US" dirty="0"/>
              <a:t>通訊技術，它可以在既有的</a:t>
            </a:r>
            <a:r>
              <a:rPr lang="en-US" altLang="zh-TW" dirty="0"/>
              <a:t>W-CDMA</a:t>
            </a:r>
            <a:r>
              <a:rPr lang="zh-TW" altLang="en-US" dirty="0"/>
              <a:t>網路結構下，提高下載數據業務的傳輸速率，</a:t>
            </a:r>
            <a:r>
              <a:rPr lang="zh-TW" altLang="en-US" dirty="0" smtClean="0"/>
              <a:t>讓車輛</a:t>
            </a:r>
            <a:r>
              <a:rPr lang="zh-TW" altLang="en-US" dirty="0"/>
              <a:t>在高速行駛中，還可接收雙向影音服務與遊戲</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smtClean="0"/>
              <a:t>2-6-5 3.5G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64</a:t>
            </a:fld>
            <a:endParaRPr lang="zh-TW" altLang="en-US"/>
          </a:p>
        </p:txBody>
      </p:sp>
    </p:spTree>
    <p:extLst>
      <p:ext uri="{BB962C8B-B14F-4D97-AF65-F5344CB8AC3E}">
        <p14:creationId xmlns:p14="http://schemas.microsoft.com/office/powerpoint/2010/main" val="1332733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HSDPA</a:t>
            </a:r>
            <a:r>
              <a:rPr lang="zh-TW" altLang="en-US" dirty="0"/>
              <a:t>也是</a:t>
            </a:r>
            <a:r>
              <a:rPr lang="en-US" altLang="zh-TW" dirty="0"/>
              <a:t>3G</a:t>
            </a:r>
            <a:r>
              <a:rPr lang="zh-TW" altLang="en-US" dirty="0"/>
              <a:t>技術的一種，</a:t>
            </a:r>
            <a:r>
              <a:rPr lang="zh-TW" altLang="en-US" dirty="0" smtClean="0"/>
              <a:t>但它</a:t>
            </a:r>
            <a:r>
              <a:rPr lang="zh-TW" altLang="en-US" dirty="0"/>
              <a:t>提昇了原有</a:t>
            </a:r>
            <a:r>
              <a:rPr lang="en-US" altLang="zh-TW" dirty="0"/>
              <a:t>W-CDMA</a:t>
            </a:r>
            <a:r>
              <a:rPr lang="zh-TW" altLang="en-US" dirty="0"/>
              <a:t>的技術層次，所以稱之為第</a:t>
            </a:r>
            <a:r>
              <a:rPr lang="en-US" altLang="zh-TW" dirty="0" smtClean="0"/>
              <a:t>3.5</a:t>
            </a:r>
            <a:r>
              <a:rPr lang="zh-TW" altLang="en-US" dirty="0" smtClean="0"/>
              <a:t>代</a:t>
            </a:r>
            <a:r>
              <a:rPr lang="zh-TW" altLang="en-US" dirty="0"/>
              <a:t>行動通訊技術。</a:t>
            </a:r>
          </a:p>
        </p:txBody>
      </p:sp>
      <p:sp>
        <p:nvSpPr>
          <p:cNvPr id="2" name="標題 1"/>
          <p:cNvSpPr>
            <a:spLocks noGrp="1"/>
          </p:cNvSpPr>
          <p:nvPr>
            <p:ph type="title"/>
          </p:nvPr>
        </p:nvSpPr>
        <p:spPr/>
        <p:txBody>
          <a:bodyPr/>
          <a:lstStyle/>
          <a:p>
            <a:r>
              <a:rPr lang="en-US" altLang="zh-TW" dirty="0" smtClean="0"/>
              <a:t>2-6-5 3.5G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65</a:t>
            </a:fld>
            <a:endParaRPr lang="zh-TW" altLang="en-US"/>
          </a:p>
        </p:txBody>
      </p:sp>
    </p:spTree>
    <p:extLst>
      <p:ext uri="{BB962C8B-B14F-4D97-AF65-F5344CB8AC3E}">
        <p14:creationId xmlns:p14="http://schemas.microsoft.com/office/powerpoint/2010/main" val="2718622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因為</a:t>
            </a:r>
            <a:r>
              <a:rPr lang="en-US" altLang="zh-TW" dirty="0" smtClean="0"/>
              <a:t>3.5G</a:t>
            </a:r>
            <a:r>
              <a:rPr lang="zh-TW" altLang="en-US" dirty="0" smtClean="0"/>
              <a:t>的</a:t>
            </a:r>
            <a:r>
              <a:rPr lang="zh-TW" altLang="en-US" dirty="0"/>
              <a:t>上傳速率只有</a:t>
            </a:r>
            <a:r>
              <a:rPr lang="en-US" altLang="zh-TW" dirty="0"/>
              <a:t>384 Kbps</a:t>
            </a:r>
            <a:r>
              <a:rPr lang="zh-TW" altLang="en-US" dirty="0"/>
              <a:t>，所以又開發了</a:t>
            </a:r>
            <a:r>
              <a:rPr lang="en-US" altLang="zh-TW" dirty="0" smtClean="0"/>
              <a:t>HSUPA(</a:t>
            </a:r>
            <a:r>
              <a:rPr lang="zh-TW" altLang="en-US" dirty="0" smtClean="0"/>
              <a:t>高速</a:t>
            </a:r>
            <a:r>
              <a:rPr lang="zh-TW" altLang="en-US" dirty="0"/>
              <a:t>上行分組接入</a:t>
            </a:r>
            <a:r>
              <a:rPr lang="en-US" altLang="zh-TW" dirty="0" smtClean="0"/>
              <a:t>)</a:t>
            </a:r>
            <a:r>
              <a:rPr lang="zh-TW" altLang="en-US" dirty="0" smtClean="0"/>
              <a:t>技術</a:t>
            </a:r>
            <a:r>
              <a:rPr lang="zh-TW" altLang="en-US" dirty="0"/>
              <a:t>，此技術亦稱為</a:t>
            </a:r>
            <a:r>
              <a:rPr lang="en-US" altLang="zh-TW" dirty="0"/>
              <a:t>3.75G</a:t>
            </a:r>
            <a:r>
              <a:rPr lang="zh-TW" altLang="en-US" dirty="0"/>
              <a:t>，其上傳速率可達</a:t>
            </a:r>
            <a:r>
              <a:rPr lang="en-US" altLang="zh-TW" dirty="0"/>
              <a:t>5.76 Mbps</a:t>
            </a:r>
            <a:r>
              <a:rPr lang="zh-TW" altLang="en-US" dirty="0"/>
              <a:t>，</a:t>
            </a:r>
            <a:r>
              <a:rPr lang="zh-TW" altLang="en-US" dirty="0" smtClean="0"/>
              <a:t>改善了</a:t>
            </a:r>
            <a:r>
              <a:rPr lang="en-US" altLang="zh-TW" dirty="0"/>
              <a:t>HSDPA(3.5G</a:t>
            </a:r>
            <a:r>
              <a:rPr lang="en-US" altLang="zh-TW" dirty="0" smtClean="0"/>
              <a:t>)</a:t>
            </a:r>
            <a:r>
              <a:rPr lang="zh-TW" altLang="en-US" dirty="0" smtClean="0"/>
              <a:t>上</a:t>
            </a:r>
            <a:r>
              <a:rPr lang="zh-TW" altLang="en-US" dirty="0"/>
              <a:t>傳資料僅能</a:t>
            </a:r>
            <a:r>
              <a:rPr lang="en-US" altLang="zh-TW" dirty="0"/>
              <a:t>384 </a:t>
            </a:r>
            <a:r>
              <a:rPr lang="en-US" altLang="zh-TW" dirty="0" smtClean="0"/>
              <a:t>Kbps</a:t>
            </a:r>
            <a:r>
              <a:rPr lang="zh-TW" altLang="en-US" dirty="0" smtClean="0"/>
              <a:t>的</a:t>
            </a:r>
            <a:r>
              <a:rPr lang="zh-TW" altLang="en-US" dirty="0"/>
              <a:t>缺點，讓</a:t>
            </a:r>
            <a:r>
              <a:rPr lang="en-US" altLang="zh-TW" dirty="0"/>
              <a:t>3G</a:t>
            </a:r>
            <a:r>
              <a:rPr lang="zh-TW" altLang="en-US" dirty="0"/>
              <a:t>衍生出的技術，運用於大量雙向</a:t>
            </a:r>
            <a:r>
              <a:rPr lang="zh-TW" altLang="en-US" dirty="0" smtClean="0"/>
              <a:t>資料傳輸</a:t>
            </a:r>
            <a:r>
              <a:rPr lang="zh-TW" altLang="en-US" dirty="0"/>
              <a:t>的應用服務，例如：視訊及網路電話等。</a:t>
            </a:r>
          </a:p>
        </p:txBody>
      </p:sp>
      <p:sp>
        <p:nvSpPr>
          <p:cNvPr id="2" name="標題 1"/>
          <p:cNvSpPr>
            <a:spLocks noGrp="1"/>
          </p:cNvSpPr>
          <p:nvPr>
            <p:ph type="title"/>
          </p:nvPr>
        </p:nvSpPr>
        <p:spPr/>
        <p:txBody>
          <a:bodyPr/>
          <a:lstStyle/>
          <a:p>
            <a:r>
              <a:rPr lang="en-US" altLang="zh-TW" dirty="0" smtClean="0"/>
              <a:t>2-6-6 3.75G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66</a:t>
            </a:fld>
            <a:endParaRPr lang="zh-TW" altLang="en-US"/>
          </a:p>
        </p:txBody>
      </p:sp>
    </p:spTree>
    <p:extLst>
      <p:ext uri="{BB962C8B-B14F-4D97-AF65-F5344CB8AC3E}">
        <p14:creationId xmlns:p14="http://schemas.microsoft.com/office/powerpoint/2010/main" val="3650658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a:solidFill>
                  <a:srgbClr val="C00000"/>
                </a:solidFill>
              </a:rPr>
              <a:t>4G</a:t>
            </a:r>
            <a:r>
              <a:rPr lang="en-US" altLang="zh-TW" dirty="0"/>
              <a:t>(4th Generation</a:t>
            </a:r>
            <a:r>
              <a:rPr lang="en-US" altLang="zh-TW" dirty="0" smtClean="0"/>
              <a:t>)</a:t>
            </a:r>
            <a:r>
              <a:rPr lang="zh-TW" altLang="en-US" dirty="0" smtClean="0"/>
              <a:t>是</a:t>
            </a:r>
            <a:r>
              <a:rPr lang="zh-TW" altLang="en-US" dirty="0"/>
              <a:t>指第四代無線通訊系統，</a:t>
            </a:r>
            <a:r>
              <a:rPr lang="en-US" altLang="zh-TW" dirty="0"/>
              <a:t>4G</a:t>
            </a:r>
            <a:r>
              <a:rPr lang="zh-TW" altLang="en-US" dirty="0"/>
              <a:t>技術除了提供手機、平板電腦等</a:t>
            </a:r>
            <a:r>
              <a:rPr lang="zh-TW" altLang="en-US" dirty="0" smtClean="0"/>
              <a:t>行動裝置</a:t>
            </a:r>
            <a:r>
              <a:rPr lang="zh-TW" altLang="en-US" dirty="0"/>
              <a:t>上網外，一般的個人電腦、筆記型電腦、輕省筆電等，也都可以透過支援</a:t>
            </a:r>
            <a:r>
              <a:rPr lang="en-US" altLang="zh-TW" dirty="0"/>
              <a:t>4G</a:t>
            </a:r>
            <a:r>
              <a:rPr lang="zh-TW" altLang="en-US" dirty="0"/>
              <a:t>的無線</a:t>
            </a:r>
            <a:r>
              <a:rPr lang="zh-TW" altLang="en-US" dirty="0" smtClean="0"/>
              <a:t>網卡</a:t>
            </a:r>
            <a:r>
              <a:rPr lang="zh-TW" altLang="en-US" dirty="0"/>
              <a:t>連接到網路</a:t>
            </a:r>
            <a:r>
              <a:rPr lang="zh-TW" altLang="en-US" dirty="0" smtClean="0"/>
              <a:t>。</a:t>
            </a:r>
            <a:endParaRPr lang="en-US" altLang="zh-TW" dirty="0" smtClean="0"/>
          </a:p>
          <a:p>
            <a:r>
              <a:rPr lang="en-US" altLang="zh-TW" dirty="0" smtClean="0">
                <a:solidFill>
                  <a:srgbClr val="C00000"/>
                </a:solidFill>
              </a:rPr>
              <a:t>LTE</a:t>
            </a:r>
            <a:r>
              <a:rPr lang="en-US" altLang="zh-TW" dirty="0" smtClean="0"/>
              <a:t>(Long </a:t>
            </a:r>
            <a:r>
              <a:rPr lang="en-US" altLang="zh-TW" dirty="0"/>
              <a:t>Term Evolution, </a:t>
            </a:r>
            <a:r>
              <a:rPr lang="zh-TW" altLang="en-US" dirty="0"/>
              <a:t>長期演進</a:t>
            </a:r>
            <a:r>
              <a:rPr lang="en-US" altLang="zh-TW" dirty="0" smtClean="0"/>
              <a:t>)</a:t>
            </a:r>
            <a:r>
              <a:rPr lang="zh-TW" altLang="en-US" dirty="0" smtClean="0"/>
              <a:t>為</a:t>
            </a:r>
            <a:r>
              <a:rPr lang="zh-TW" altLang="en-US" dirty="0"/>
              <a:t>目前</a:t>
            </a:r>
            <a:r>
              <a:rPr lang="en-US" altLang="zh-TW" dirty="0"/>
              <a:t>4G</a:t>
            </a:r>
            <a:r>
              <a:rPr lang="zh-TW" altLang="en-US" dirty="0"/>
              <a:t>技術的主流</a:t>
            </a:r>
            <a:r>
              <a:rPr lang="zh-TW" altLang="en-US" dirty="0" smtClean="0"/>
              <a:t>規格。</a:t>
            </a:r>
            <a:endParaRPr lang="zh-TW" altLang="en-US" dirty="0"/>
          </a:p>
        </p:txBody>
      </p:sp>
      <p:sp>
        <p:nvSpPr>
          <p:cNvPr id="2" name="標題 1"/>
          <p:cNvSpPr>
            <a:spLocks noGrp="1"/>
          </p:cNvSpPr>
          <p:nvPr>
            <p:ph type="title"/>
          </p:nvPr>
        </p:nvSpPr>
        <p:spPr/>
        <p:txBody>
          <a:bodyPr/>
          <a:lstStyle/>
          <a:p>
            <a:r>
              <a:rPr lang="en-US" altLang="zh-TW" dirty="0" smtClean="0"/>
              <a:t>2-6-7 4G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67</a:t>
            </a:fld>
            <a:endParaRPr lang="zh-TW" altLang="en-US"/>
          </a:p>
        </p:txBody>
      </p:sp>
    </p:spTree>
    <p:extLst>
      <p:ext uri="{BB962C8B-B14F-4D97-AF65-F5344CB8AC3E}">
        <p14:creationId xmlns:p14="http://schemas.microsoft.com/office/powerpoint/2010/main" val="1533428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LTE</a:t>
            </a:r>
            <a:r>
              <a:rPr lang="zh-TW" altLang="en-US" dirty="0" smtClean="0"/>
              <a:t>是</a:t>
            </a:r>
            <a:r>
              <a:rPr lang="zh-TW" altLang="en-US" dirty="0"/>
              <a:t>由歐洲</a:t>
            </a:r>
            <a:r>
              <a:rPr lang="zh-TW" altLang="en-US" dirty="0" smtClean="0"/>
              <a:t>電信</a:t>
            </a:r>
            <a:r>
              <a:rPr lang="zh-TW" altLang="en-US" dirty="0"/>
              <a:t>標準協會</a:t>
            </a:r>
            <a:r>
              <a:rPr lang="en-US" altLang="zh-TW" dirty="0" smtClean="0"/>
              <a:t>(ETSI)</a:t>
            </a:r>
            <a:r>
              <a:rPr lang="zh-TW" altLang="en-US" dirty="0" smtClean="0"/>
              <a:t>所主導。</a:t>
            </a:r>
            <a:endParaRPr lang="en-US" altLang="zh-TW" dirty="0" smtClean="0"/>
          </a:p>
          <a:p>
            <a:r>
              <a:rPr lang="zh-TW" altLang="en-US" dirty="0" smtClean="0"/>
              <a:t>傳輸距離</a:t>
            </a:r>
            <a:r>
              <a:rPr lang="zh-TW" altLang="en-US" dirty="0"/>
              <a:t>最遠可達</a:t>
            </a:r>
            <a:r>
              <a:rPr lang="en-US" altLang="zh-TW" dirty="0" smtClean="0"/>
              <a:t>100</a:t>
            </a:r>
            <a:r>
              <a:rPr lang="zh-TW" altLang="en-US" dirty="0" smtClean="0"/>
              <a:t>公里。</a:t>
            </a:r>
            <a:endParaRPr lang="en-US" altLang="zh-TW" dirty="0" smtClean="0"/>
          </a:p>
          <a:p>
            <a:r>
              <a:rPr lang="zh-TW" altLang="en-US" dirty="0" smtClean="0"/>
              <a:t>傳輸</a:t>
            </a:r>
            <a:r>
              <a:rPr lang="zh-TW" altLang="en-US" dirty="0"/>
              <a:t>速率最高可達</a:t>
            </a:r>
            <a:r>
              <a:rPr lang="en-US" altLang="zh-TW" dirty="0"/>
              <a:t>300Mbps</a:t>
            </a:r>
            <a:r>
              <a:rPr lang="zh-TW" altLang="en-US" dirty="0" smtClean="0"/>
              <a:t>。</a:t>
            </a:r>
            <a:endParaRPr lang="en-US" altLang="zh-TW" dirty="0" smtClean="0"/>
          </a:p>
          <a:p>
            <a:r>
              <a:rPr lang="zh-TW" altLang="en-US" dirty="0" smtClean="0"/>
              <a:t>下載</a:t>
            </a:r>
            <a:r>
              <a:rPr lang="en-US" altLang="zh-TW" dirty="0"/>
              <a:t>1GB</a:t>
            </a:r>
            <a:r>
              <a:rPr lang="zh-TW" altLang="en-US" dirty="0"/>
              <a:t>影片，使用</a:t>
            </a:r>
            <a:r>
              <a:rPr lang="en-US" altLang="zh-TW" dirty="0"/>
              <a:t>3G</a:t>
            </a:r>
            <a:r>
              <a:rPr lang="zh-TW" altLang="en-US" dirty="0" smtClean="0"/>
              <a:t>需要</a:t>
            </a:r>
            <a:r>
              <a:rPr lang="zh-TW" altLang="en-US" dirty="0"/>
              <a:t>約</a:t>
            </a:r>
            <a:r>
              <a:rPr lang="en-US" altLang="zh-TW" dirty="0" smtClean="0"/>
              <a:t>10</a:t>
            </a:r>
            <a:r>
              <a:rPr lang="zh-TW" altLang="en-US" dirty="0" smtClean="0"/>
              <a:t>分鐘</a:t>
            </a:r>
            <a:r>
              <a:rPr lang="zh-TW" altLang="en-US" dirty="0"/>
              <a:t>，但若使用</a:t>
            </a:r>
            <a:r>
              <a:rPr lang="en-US" altLang="zh-TW" dirty="0"/>
              <a:t>4G </a:t>
            </a:r>
            <a:r>
              <a:rPr lang="en-US" altLang="zh-TW" dirty="0" smtClean="0"/>
              <a:t>LTE</a:t>
            </a:r>
            <a:r>
              <a:rPr lang="zh-TW" altLang="en-US" dirty="0" smtClean="0"/>
              <a:t>則</a:t>
            </a:r>
            <a:r>
              <a:rPr lang="zh-TW" altLang="en-US" dirty="0"/>
              <a:t>不用</a:t>
            </a:r>
            <a:r>
              <a:rPr lang="en-US" altLang="zh-TW" dirty="0" smtClean="0"/>
              <a:t>1</a:t>
            </a:r>
            <a:r>
              <a:rPr lang="zh-TW" altLang="en-US" dirty="0" smtClean="0"/>
              <a:t>分鐘</a:t>
            </a:r>
            <a:r>
              <a:rPr lang="zh-TW" altLang="en-US" dirty="0"/>
              <a:t>即可下載完成。</a:t>
            </a:r>
          </a:p>
        </p:txBody>
      </p:sp>
      <p:sp>
        <p:nvSpPr>
          <p:cNvPr id="3" name="標題 2"/>
          <p:cNvSpPr>
            <a:spLocks noGrp="1"/>
          </p:cNvSpPr>
          <p:nvPr>
            <p:ph type="title"/>
          </p:nvPr>
        </p:nvSpPr>
        <p:spPr/>
        <p:txBody>
          <a:bodyPr/>
          <a:lstStyle/>
          <a:p>
            <a:r>
              <a:rPr lang="en-US" altLang="zh-TW" dirty="0"/>
              <a:t>2-6-7 4G</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68</a:t>
            </a:fld>
            <a:endParaRPr lang="zh-TW" altLang="en-US"/>
          </a:p>
        </p:txBody>
      </p:sp>
    </p:spTree>
    <p:extLst>
      <p:ext uri="{BB962C8B-B14F-4D97-AF65-F5344CB8AC3E}">
        <p14:creationId xmlns:p14="http://schemas.microsoft.com/office/powerpoint/2010/main" val="125537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t>國際電訊聯盟</a:t>
            </a:r>
            <a:r>
              <a:rPr lang="en-US" altLang="zh-TW" dirty="0"/>
              <a:t>(ITU</a:t>
            </a:r>
            <a:r>
              <a:rPr lang="en-US" altLang="zh-TW" dirty="0" smtClean="0"/>
              <a:t>)</a:t>
            </a:r>
            <a:r>
              <a:rPr lang="zh-TW" altLang="en-US" dirty="0" smtClean="0"/>
              <a:t>於</a:t>
            </a:r>
            <a:r>
              <a:rPr lang="en-US" altLang="zh-TW" dirty="0" smtClean="0"/>
              <a:t>2017</a:t>
            </a:r>
            <a:r>
              <a:rPr lang="zh-TW" altLang="en-US" dirty="0" smtClean="0"/>
              <a:t>年</a:t>
            </a:r>
            <a:r>
              <a:rPr lang="zh-TW" altLang="en-US" dirty="0"/>
              <a:t>釋出</a:t>
            </a:r>
            <a:r>
              <a:rPr lang="en-US" altLang="zh-TW" dirty="0" smtClean="0">
                <a:solidFill>
                  <a:srgbClr val="C00000"/>
                </a:solidFill>
              </a:rPr>
              <a:t>5G</a:t>
            </a:r>
            <a:r>
              <a:rPr lang="en-US" altLang="zh-TW" dirty="0" smtClean="0"/>
              <a:t>(5th </a:t>
            </a:r>
            <a:r>
              <a:rPr lang="en-US" altLang="zh-TW" dirty="0"/>
              <a:t>Generation</a:t>
            </a:r>
            <a:r>
              <a:rPr lang="en-US" altLang="zh-TW" dirty="0" smtClean="0"/>
              <a:t>)</a:t>
            </a:r>
            <a:r>
              <a:rPr lang="zh-TW" altLang="en-US" dirty="0" smtClean="0"/>
              <a:t>規格</a:t>
            </a:r>
            <a:r>
              <a:rPr lang="zh-TW" altLang="en-US" dirty="0"/>
              <a:t>草案；</a:t>
            </a:r>
            <a:r>
              <a:rPr lang="en-US" altLang="zh-TW" dirty="0" smtClean="0"/>
              <a:t>2018</a:t>
            </a:r>
            <a:r>
              <a:rPr lang="zh-TW" altLang="en-US" dirty="0" smtClean="0"/>
              <a:t>年</a:t>
            </a:r>
            <a:r>
              <a:rPr lang="en-US" altLang="zh-TW" dirty="0" smtClean="0"/>
              <a:t>6</a:t>
            </a:r>
            <a:r>
              <a:rPr lang="zh-TW" altLang="en-US" dirty="0" smtClean="0"/>
              <a:t>月國際</a:t>
            </a:r>
            <a:r>
              <a:rPr lang="zh-TW" altLang="en-US" dirty="0"/>
              <a:t>標準組織</a:t>
            </a:r>
            <a:r>
              <a:rPr lang="en-US" altLang="zh-TW" dirty="0" smtClean="0"/>
              <a:t>3GPP</a:t>
            </a:r>
            <a:r>
              <a:rPr lang="zh-TW" altLang="en-US" dirty="0" smtClean="0"/>
              <a:t>公布</a:t>
            </a:r>
            <a:r>
              <a:rPr lang="zh-TW" altLang="en-US" dirty="0"/>
              <a:t>第一版</a:t>
            </a:r>
            <a:r>
              <a:rPr lang="en-US" altLang="zh-TW" dirty="0"/>
              <a:t>5G</a:t>
            </a:r>
            <a:r>
              <a:rPr lang="zh-TW" altLang="en-US" dirty="0"/>
              <a:t>標準</a:t>
            </a:r>
            <a:r>
              <a:rPr lang="en-US" altLang="zh-TW" dirty="0"/>
              <a:t>Release 15</a:t>
            </a:r>
            <a:r>
              <a:rPr lang="zh-TW" altLang="en-US" dirty="0"/>
              <a:t>，全球也陸續啟動</a:t>
            </a:r>
            <a:r>
              <a:rPr lang="en-US" altLang="zh-TW" dirty="0"/>
              <a:t>5G</a:t>
            </a:r>
            <a:r>
              <a:rPr lang="zh-TW" altLang="en-US" dirty="0"/>
              <a:t>布局。</a:t>
            </a:r>
          </a:p>
          <a:p>
            <a:r>
              <a:rPr lang="zh-TW" altLang="en-US" dirty="0"/>
              <a:t>根據國際電信聯盟的</a:t>
            </a:r>
            <a:r>
              <a:rPr lang="en-US" altLang="zh-TW" dirty="0" smtClean="0"/>
              <a:t>IMT-2020</a:t>
            </a:r>
            <a:r>
              <a:rPr lang="zh-TW" altLang="en-US" dirty="0" smtClean="0"/>
              <a:t>規範</a:t>
            </a:r>
            <a:r>
              <a:rPr lang="zh-TW" altLang="en-US" dirty="0"/>
              <a:t>，</a:t>
            </a:r>
            <a:r>
              <a:rPr lang="en-US" altLang="zh-TW" dirty="0"/>
              <a:t>5G</a:t>
            </a:r>
            <a:r>
              <a:rPr lang="zh-TW" altLang="en-US" dirty="0"/>
              <a:t>的資料傳輸速率需達到</a:t>
            </a:r>
            <a:r>
              <a:rPr lang="en-US" altLang="zh-TW" dirty="0"/>
              <a:t>10 </a:t>
            </a:r>
            <a:r>
              <a:rPr lang="en-US" altLang="zh-TW" dirty="0" err="1" smtClean="0"/>
              <a:t>Gbps</a:t>
            </a:r>
            <a:r>
              <a:rPr lang="zh-TW" altLang="en-US" dirty="0" smtClean="0"/>
              <a:t>以上</a:t>
            </a:r>
            <a:r>
              <a:rPr lang="zh-TW" altLang="en-US" dirty="0"/>
              <a:t>，且傳輸的延遲性要低於</a:t>
            </a:r>
            <a:r>
              <a:rPr lang="en-US" altLang="zh-TW" dirty="0" smtClean="0"/>
              <a:t>1ms</a:t>
            </a:r>
            <a:r>
              <a:rPr lang="zh-TW" altLang="en-US" dirty="0" smtClean="0"/>
              <a:t>以下</a:t>
            </a:r>
            <a:r>
              <a:rPr lang="zh-TW" altLang="en-US" dirty="0"/>
              <a:t>，讓使用者在進行服務時不會有延遲的感受</a:t>
            </a:r>
            <a:r>
              <a:rPr lang="zh-TW" altLang="en-US" dirty="0" smtClean="0"/>
              <a:t>，而</a:t>
            </a:r>
            <a:r>
              <a:rPr lang="zh-TW" altLang="en-US" dirty="0"/>
              <a:t>能源效率也必須提高。</a:t>
            </a:r>
          </a:p>
        </p:txBody>
      </p:sp>
      <p:sp>
        <p:nvSpPr>
          <p:cNvPr id="2" name="標題 1"/>
          <p:cNvSpPr>
            <a:spLocks noGrp="1"/>
          </p:cNvSpPr>
          <p:nvPr>
            <p:ph type="title"/>
          </p:nvPr>
        </p:nvSpPr>
        <p:spPr/>
        <p:txBody>
          <a:bodyPr/>
          <a:lstStyle/>
          <a:p>
            <a:r>
              <a:rPr lang="en-US" altLang="zh-TW" dirty="0" smtClean="0"/>
              <a:t>2-6-8 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69</a:t>
            </a:fld>
            <a:endParaRPr lang="zh-TW" altLang="en-US"/>
          </a:p>
        </p:txBody>
      </p:sp>
    </p:spTree>
    <p:extLst>
      <p:ext uri="{BB962C8B-B14F-4D97-AF65-F5344CB8AC3E}">
        <p14:creationId xmlns:p14="http://schemas.microsoft.com/office/powerpoint/2010/main" val="2735712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solidFill>
                  <a:srgbClr val="C00000"/>
                </a:solidFill>
              </a:rPr>
              <a:t>無線區域網路</a:t>
            </a:r>
            <a:r>
              <a:rPr lang="en-US" altLang="zh-TW" dirty="0" smtClean="0"/>
              <a:t>(WLAN</a:t>
            </a:r>
            <a:r>
              <a:rPr lang="en-US" altLang="zh-TW" dirty="0"/>
              <a:t>)</a:t>
            </a:r>
            <a:r>
              <a:rPr lang="zh-TW" altLang="en-US" dirty="0"/>
              <a:t>是指藉由無線射頻</a:t>
            </a:r>
            <a:r>
              <a:rPr lang="en-US" altLang="zh-TW" dirty="0"/>
              <a:t>(</a:t>
            </a:r>
            <a:r>
              <a:rPr lang="en-US" altLang="zh-TW" dirty="0" smtClean="0"/>
              <a:t>Radio Frequency)</a:t>
            </a:r>
            <a:r>
              <a:rPr lang="zh-TW" altLang="en-US" dirty="0" smtClean="0"/>
              <a:t>銜接</a:t>
            </a:r>
            <a:r>
              <a:rPr lang="zh-TW" altLang="en-US" dirty="0"/>
              <a:t>各種區域網路設備</a:t>
            </a:r>
            <a:r>
              <a:rPr lang="en-US" altLang="zh-TW" dirty="0" smtClean="0"/>
              <a:t>(</a:t>
            </a:r>
            <a:r>
              <a:rPr lang="zh-TW" altLang="en-US" dirty="0" smtClean="0"/>
              <a:t>例如</a:t>
            </a:r>
            <a:r>
              <a:rPr lang="zh-TW" altLang="en-US" dirty="0"/>
              <a:t>：個人電腦、集線器、交換器等</a:t>
            </a:r>
            <a:r>
              <a:rPr lang="en-US" altLang="zh-TW" dirty="0"/>
              <a:t>)</a:t>
            </a:r>
            <a:r>
              <a:rPr lang="zh-TW" altLang="en-US" dirty="0"/>
              <a:t>，或是提供不同</a:t>
            </a:r>
            <a:r>
              <a:rPr lang="zh-TW" altLang="en-US" dirty="0" smtClean="0"/>
              <a:t>區域網路</a:t>
            </a:r>
            <a:r>
              <a:rPr lang="zh-TW" altLang="en-US" dirty="0"/>
              <a:t>彼此之間的數位資料分享的網路系統，免除佈線困擾，克服環境上的障礙。</a:t>
            </a:r>
          </a:p>
          <a:p>
            <a:r>
              <a:rPr lang="zh-TW" altLang="en-US" dirty="0" smtClean="0"/>
              <a:t>傳輸技術可</a:t>
            </a:r>
            <a:r>
              <a:rPr lang="zh-TW" altLang="en-US" dirty="0"/>
              <a:t>分為：微波、展</a:t>
            </a:r>
            <a:r>
              <a:rPr lang="zh-TW" altLang="en-US" dirty="0" smtClean="0"/>
              <a:t>頻及</a:t>
            </a:r>
            <a:r>
              <a:rPr lang="zh-TW" altLang="en-US" dirty="0"/>
              <a:t>紅外線等三</a:t>
            </a:r>
            <a:r>
              <a:rPr lang="zh-TW" altLang="en-US" dirty="0" smtClean="0"/>
              <a:t>種。</a:t>
            </a:r>
            <a:endParaRPr lang="en-US" altLang="zh-TW" dirty="0" smtClean="0"/>
          </a:p>
        </p:txBody>
      </p:sp>
      <p:sp>
        <p:nvSpPr>
          <p:cNvPr id="2" name="標題 1"/>
          <p:cNvSpPr>
            <a:spLocks noGrp="1"/>
          </p:cNvSpPr>
          <p:nvPr>
            <p:ph type="title"/>
          </p:nvPr>
        </p:nvSpPr>
        <p:spPr/>
        <p:txBody>
          <a:bodyPr/>
          <a:lstStyle/>
          <a:p>
            <a:r>
              <a:rPr lang="en-US" altLang="zh-TW" dirty="0" smtClean="0"/>
              <a:t>2-1-3 </a:t>
            </a:r>
            <a:r>
              <a:rPr lang="zh-TW" altLang="en-US" dirty="0" smtClean="0"/>
              <a:t>無線區域網路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7</a:t>
            </a:fld>
            <a:endParaRPr lang="zh-TW" altLang="en-US"/>
          </a:p>
        </p:txBody>
      </p:sp>
    </p:spTree>
    <p:extLst>
      <p:ext uri="{BB962C8B-B14F-4D97-AF65-F5344CB8AC3E}">
        <p14:creationId xmlns:p14="http://schemas.microsoft.com/office/powerpoint/2010/main" val="1726509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5G</a:t>
            </a:r>
            <a:r>
              <a:rPr lang="zh-TW" altLang="en-US" dirty="0" smtClean="0"/>
              <a:t>具有三大</a:t>
            </a:r>
            <a:r>
              <a:rPr lang="zh-TW" altLang="en-US" dirty="0"/>
              <a:t>特性</a:t>
            </a:r>
          </a:p>
        </p:txBody>
      </p:sp>
      <p:sp>
        <p:nvSpPr>
          <p:cNvPr id="3" name="標題 2"/>
          <p:cNvSpPr>
            <a:spLocks noGrp="1"/>
          </p:cNvSpPr>
          <p:nvPr>
            <p:ph type="title"/>
          </p:nvPr>
        </p:nvSpPr>
        <p:spPr/>
        <p:txBody>
          <a:bodyPr/>
          <a:lstStyle/>
          <a:p>
            <a:r>
              <a:rPr lang="en-US" altLang="zh-TW" dirty="0"/>
              <a:t>2-6-8 5G</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70</a:t>
            </a:fld>
            <a:endParaRPr lang="zh-TW" altLang="en-US"/>
          </a:p>
        </p:txBody>
      </p:sp>
      <p:graphicFrame>
        <p:nvGraphicFramePr>
          <p:cNvPr id="6" name="資料庫圖表 5"/>
          <p:cNvGraphicFramePr/>
          <p:nvPr>
            <p:extLst>
              <p:ext uri="{D42A27DB-BD31-4B8C-83A1-F6EECF244321}">
                <p14:modId xmlns:p14="http://schemas.microsoft.com/office/powerpoint/2010/main" val="2167113831"/>
              </p:ext>
            </p:extLst>
          </p:nvPr>
        </p:nvGraphicFramePr>
        <p:xfrm>
          <a:off x="933232" y="2055614"/>
          <a:ext cx="7534112" cy="3951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145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臺灣預計</a:t>
            </a:r>
            <a:r>
              <a:rPr lang="en-US" altLang="zh-TW" dirty="0" smtClean="0"/>
              <a:t>3</a:t>
            </a:r>
            <a:r>
              <a:rPr lang="zh-TW" altLang="en-US" dirty="0" smtClean="0"/>
              <a:t>年內</a:t>
            </a:r>
            <a:r>
              <a:rPr lang="zh-TW" altLang="en-US" dirty="0"/>
              <a:t>完成全臺</a:t>
            </a:r>
            <a:r>
              <a:rPr lang="en-US" altLang="zh-TW" dirty="0"/>
              <a:t>5G</a:t>
            </a:r>
            <a:r>
              <a:rPr lang="zh-TW" altLang="en-US" dirty="0"/>
              <a:t>網路</a:t>
            </a:r>
            <a:r>
              <a:rPr lang="zh-TW" altLang="en-US" dirty="0" smtClean="0"/>
              <a:t>覆蓋。</a:t>
            </a:r>
            <a:endParaRPr lang="en-US" altLang="zh-TW" dirty="0" smtClean="0"/>
          </a:p>
          <a:p>
            <a:r>
              <a:rPr lang="zh-TW" altLang="en-US" dirty="0" smtClean="0"/>
              <a:t>服務</a:t>
            </a:r>
            <a:r>
              <a:rPr lang="zh-TW" altLang="en-US" dirty="0"/>
              <a:t>會鎖定在消費</a:t>
            </a:r>
            <a:r>
              <a:rPr lang="zh-TW" altLang="en-US" dirty="0" smtClean="0"/>
              <a:t>應用市場。</a:t>
            </a:r>
            <a:endParaRPr lang="en-US" altLang="zh-TW" dirty="0" smtClean="0"/>
          </a:p>
          <a:p>
            <a:r>
              <a:rPr lang="zh-TW" altLang="en-US" dirty="0" smtClean="0"/>
              <a:t>替</a:t>
            </a:r>
            <a:r>
              <a:rPr lang="zh-TW" altLang="en-US" dirty="0"/>
              <a:t>行動裝置帶來更高畫質的影音串流、</a:t>
            </a:r>
            <a:r>
              <a:rPr lang="en-US" altLang="zh-TW" dirty="0"/>
              <a:t>3D</a:t>
            </a:r>
            <a:r>
              <a:rPr lang="zh-TW" altLang="en-US" dirty="0"/>
              <a:t>全景影片、</a:t>
            </a:r>
            <a:r>
              <a:rPr lang="en-US" altLang="zh-TW" dirty="0" smtClean="0"/>
              <a:t>4K</a:t>
            </a:r>
            <a:r>
              <a:rPr lang="zh-TW" altLang="en-US" dirty="0" smtClean="0"/>
              <a:t>影</a:t>
            </a:r>
            <a:r>
              <a:rPr lang="zh-TW" altLang="en-US" dirty="0"/>
              <a:t>音、</a:t>
            </a:r>
            <a:r>
              <a:rPr lang="en-US" altLang="zh-TW" dirty="0"/>
              <a:t>VR/AR</a:t>
            </a:r>
            <a:r>
              <a:rPr lang="zh-TW" altLang="en-US" dirty="0"/>
              <a:t>等，提供比現有</a:t>
            </a:r>
            <a:r>
              <a:rPr lang="en-US" altLang="zh-TW" dirty="0"/>
              <a:t>4G</a:t>
            </a:r>
            <a:r>
              <a:rPr lang="zh-TW" altLang="en-US" dirty="0"/>
              <a:t>更好地沉浸式體驗。</a:t>
            </a:r>
          </a:p>
        </p:txBody>
      </p:sp>
      <p:sp>
        <p:nvSpPr>
          <p:cNvPr id="3" name="標題 2"/>
          <p:cNvSpPr>
            <a:spLocks noGrp="1"/>
          </p:cNvSpPr>
          <p:nvPr>
            <p:ph type="title"/>
          </p:nvPr>
        </p:nvSpPr>
        <p:spPr/>
        <p:txBody>
          <a:bodyPr/>
          <a:lstStyle/>
          <a:p>
            <a:r>
              <a:rPr lang="en-US" altLang="zh-TW" dirty="0"/>
              <a:t>2-6-8 5G</a:t>
            </a:r>
            <a:endParaRPr lang="zh-TW" altLang="en-US" dirty="0"/>
          </a:p>
        </p:txBody>
      </p:sp>
      <p:sp>
        <p:nvSpPr>
          <p:cNvPr id="4" name="投影片編號版面配置區 3"/>
          <p:cNvSpPr>
            <a:spLocks noGrp="1"/>
          </p:cNvSpPr>
          <p:nvPr>
            <p:ph type="sldNum" sz="quarter" idx="10"/>
          </p:nvPr>
        </p:nvSpPr>
        <p:spPr/>
        <p:txBody>
          <a:bodyPr/>
          <a:lstStyle/>
          <a:p>
            <a:fld id="{2136F2EA-EAEC-4B3F-B295-6CF819865E7E}" type="slidenum">
              <a:rPr lang="zh-TW" altLang="en-US" smtClean="0"/>
              <a:t>71</a:t>
            </a:fld>
            <a:endParaRPr lang="zh-TW" altLang="en-US"/>
          </a:p>
        </p:txBody>
      </p:sp>
    </p:spTree>
    <p:extLst>
      <p:ext uri="{BB962C8B-B14F-4D97-AF65-F5344CB8AC3E}">
        <p14:creationId xmlns:p14="http://schemas.microsoft.com/office/powerpoint/2010/main" val="2708490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a:t>5G</a:t>
            </a:r>
            <a:r>
              <a:rPr lang="zh-TW" altLang="en-US" dirty="0"/>
              <a:t>的應用服務發展強調即時、大量、多人資料傳輸等，這將有利於大數據</a:t>
            </a:r>
            <a:r>
              <a:rPr lang="zh-TW" altLang="en-US" dirty="0" smtClean="0"/>
              <a:t>、人工智慧</a:t>
            </a:r>
            <a:r>
              <a:rPr lang="zh-TW" altLang="en-US" dirty="0"/>
              <a:t>、物聯網、工業</a:t>
            </a:r>
            <a:r>
              <a:rPr lang="en-US" altLang="zh-TW" dirty="0"/>
              <a:t>4.0</a:t>
            </a:r>
            <a:r>
              <a:rPr lang="zh-TW" altLang="en-US" dirty="0"/>
              <a:t>、智慧住宅、自駕車、智慧城市、智慧醫療、</a:t>
            </a:r>
            <a:r>
              <a:rPr lang="en-US" altLang="zh-TW" dirty="0"/>
              <a:t>VR</a:t>
            </a:r>
            <a:r>
              <a:rPr lang="zh-TW" altLang="en-US" dirty="0"/>
              <a:t>、</a:t>
            </a:r>
            <a:r>
              <a:rPr lang="en-US" altLang="zh-TW" dirty="0" smtClean="0"/>
              <a:t>AR</a:t>
            </a:r>
            <a:r>
              <a:rPr lang="zh-TW" altLang="en-US" dirty="0" smtClean="0"/>
              <a:t>等</a:t>
            </a:r>
            <a:r>
              <a:rPr lang="zh-TW" altLang="en-US" dirty="0"/>
              <a:t>應用</a:t>
            </a:r>
            <a:r>
              <a:rPr lang="zh-TW" altLang="en-US" dirty="0" smtClean="0"/>
              <a:t>。</a:t>
            </a:r>
            <a:endParaRPr lang="en-US" altLang="zh-TW" dirty="0" smtClean="0"/>
          </a:p>
          <a:p>
            <a:r>
              <a:rPr lang="zh-TW" altLang="en-US" dirty="0" smtClean="0"/>
              <a:t>現在</a:t>
            </a:r>
            <a:r>
              <a:rPr lang="zh-TW" altLang="en-US" dirty="0"/>
              <a:t>也有許多廠商已推出</a:t>
            </a:r>
            <a:r>
              <a:rPr lang="en-US" altLang="zh-TW" dirty="0"/>
              <a:t>5G</a:t>
            </a:r>
            <a:r>
              <a:rPr lang="zh-TW" altLang="en-US" dirty="0"/>
              <a:t>相關產品，如</a:t>
            </a:r>
            <a:r>
              <a:rPr lang="en-US" altLang="zh-TW" dirty="0"/>
              <a:t>5G</a:t>
            </a:r>
            <a:r>
              <a:rPr lang="zh-TW" altLang="en-US" dirty="0"/>
              <a:t>汽車、</a:t>
            </a:r>
            <a:r>
              <a:rPr lang="en-US" altLang="zh-TW" dirty="0"/>
              <a:t>5G</a:t>
            </a:r>
            <a:r>
              <a:rPr lang="zh-TW" altLang="en-US" dirty="0"/>
              <a:t>手機、</a:t>
            </a:r>
            <a:r>
              <a:rPr lang="en-US" altLang="zh-TW" dirty="0"/>
              <a:t>5G</a:t>
            </a:r>
            <a:r>
              <a:rPr lang="zh-TW" altLang="en-US" dirty="0"/>
              <a:t>消防</a:t>
            </a:r>
            <a:r>
              <a:rPr lang="zh-TW" altLang="en-US" dirty="0" smtClean="0"/>
              <a:t>無人</a:t>
            </a:r>
            <a:r>
              <a:rPr lang="zh-TW" altLang="en-US" dirty="0"/>
              <a:t>機等。</a:t>
            </a:r>
          </a:p>
        </p:txBody>
      </p:sp>
      <p:sp>
        <p:nvSpPr>
          <p:cNvPr id="2" name="標題 1"/>
          <p:cNvSpPr>
            <a:spLocks noGrp="1"/>
          </p:cNvSpPr>
          <p:nvPr>
            <p:ph type="title"/>
          </p:nvPr>
        </p:nvSpPr>
        <p:spPr/>
        <p:txBody>
          <a:bodyPr/>
          <a:lstStyle/>
          <a:p>
            <a:r>
              <a:rPr lang="en-US" altLang="zh-TW" dirty="0" smtClean="0"/>
              <a:t>2-6-8 5G</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72</a:t>
            </a:fld>
            <a:endParaRPr lang="zh-TW" altLang="en-US"/>
          </a:p>
        </p:txBody>
      </p:sp>
    </p:spTree>
    <p:extLst>
      <p:ext uri="{BB962C8B-B14F-4D97-AF65-F5344CB8AC3E}">
        <p14:creationId xmlns:p14="http://schemas.microsoft.com/office/powerpoint/2010/main" val="3373203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zh-TW" altLang="en-US" dirty="0"/>
              <a:t>無線區域網路有別於傳統的區域網路，它需要特別的</a:t>
            </a:r>
            <a:r>
              <a:rPr lang="en-US" altLang="zh-TW" dirty="0"/>
              <a:t>MAC</a:t>
            </a:r>
            <a:r>
              <a:rPr lang="zh-TW" altLang="en-US" dirty="0"/>
              <a:t>子層協定，是</a:t>
            </a:r>
            <a:r>
              <a:rPr lang="zh-TW" altLang="en-US" dirty="0" smtClean="0"/>
              <a:t>依據</a:t>
            </a:r>
            <a:r>
              <a:rPr lang="en-US" altLang="zh-TW" dirty="0"/>
              <a:t>IEEE </a:t>
            </a:r>
            <a:r>
              <a:rPr lang="en-US" altLang="zh-TW" dirty="0" smtClean="0"/>
              <a:t>802.11</a:t>
            </a:r>
            <a:r>
              <a:rPr lang="zh-TW" altLang="en-US" dirty="0" smtClean="0"/>
              <a:t>標準</a:t>
            </a:r>
            <a:r>
              <a:rPr lang="zh-TW" altLang="en-US" dirty="0"/>
              <a:t>所發展的，以這個標準為基礎的無線區域網路又稱為「</a:t>
            </a:r>
            <a:r>
              <a:rPr lang="en-US" altLang="zh-TW" dirty="0" smtClean="0">
                <a:solidFill>
                  <a:srgbClr val="C00000"/>
                </a:solidFill>
              </a:rPr>
              <a:t>Wi-Fi</a:t>
            </a:r>
            <a:r>
              <a:rPr lang="en-US" altLang="zh-TW" dirty="0" smtClean="0"/>
              <a:t>(Wireless </a:t>
            </a:r>
            <a:r>
              <a:rPr lang="en-US" altLang="zh-TW" dirty="0"/>
              <a:t>Fidelity)</a:t>
            </a:r>
            <a:r>
              <a:rPr lang="zh-TW" altLang="en-US" dirty="0" smtClean="0"/>
              <a:t>」。</a:t>
            </a:r>
            <a:endParaRPr lang="en-US" altLang="zh-TW" dirty="0" smtClean="0"/>
          </a:p>
          <a:p>
            <a:r>
              <a:rPr lang="zh-TW" altLang="en-US" dirty="0"/>
              <a:t>無線</a:t>
            </a:r>
            <a:r>
              <a:rPr lang="zh-TW" altLang="en-US" dirty="0" smtClean="0"/>
              <a:t>區域網路只需</a:t>
            </a:r>
            <a:r>
              <a:rPr lang="zh-TW" altLang="en-US" dirty="0"/>
              <a:t>要架設一個無線基地台，以及</a:t>
            </a:r>
            <a:r>
              <a:rPr lang="zh-TW" altLang="en-US" dirty="0" smtClean="0"/>
              <a:t>在每</a:t>
            </a:r>
            <a:r>
              <a:rPr lang="zh-TW" altLang="en-US" dirty="0"/>
              <a:t>台電腦裡安裝無線網路卡，即可無線</a:t>
            </a:r>
            <a:r>
              <a:rPr lang="zh-TW" altLang="en-US" dirty="0" smtClean="0"/>
              <a:t>上網。</a:t>
            </a:r>
            <a:endParaRPr lang="zh-TW" altLang="en-US" dirty="0"/>
          </a:p>
        </p:txBody>
      </p:sp>
      <p:sp>
        <p:nvSpPr>
          <p:cNvPr id="2" name="標題 1"/>
          <p:cNvSpPr>
            <a:spLocks noGrp="1"/>
          </p:cNvSpPr>
          <p:nvPr>
            <p:ph type="title"/>
          </p:nvPr>
        </p:nvSpPr>
        <p:spPr/>
        <p:txBody>
          <a:bodyPr/>
          <a:lstStyle/>
          <a:p>
            <a:r>
              <a:rPr lang="en-US" altLang="zh-TW" dirty="0" smtClean="0"/>
              <a:t>2-1-3 </a:t>
            </a:r>
            <a:r>
              <a:rPr lang="zh-TW" altLang="en-US" dirty="0" smtClean="0"/>
              <a:t>無線區域網路</a:t>
            </a:r>
            <a:endParaRPr lang="zh-TW" altLang="en-US" dirty="0"/>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8</a:t>
            </a:fld>
            <a:endParaRPr lang="zh-TW" altLang="en-US"/>
          </a:p>
        </p:txBody>
      </p:sp>
    </p:spTree>
    <p:extLst>
      <p:ext uri="{BB962C8B-B14F-4D97-AF65-F5344CB8AC3E}">
        <p14:creationId xmlns:p14="http://schemas.microsoft.com/office/powerpoint/2010/main" val="3411107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pPr marL="0" indent="0" algn="ctr">
              <a:buNone/>
            </a:pPr>
            <a:r>
              <a:rPr lang="en-US" altLang="zh-TW" dirty="0">
                <a:solidFill>
                  <a:srgbClr val="C00000"/>
                </a:solidFill>
              </a:rPr>
              <a:t>Wi-Fi</a:t>
            </a:r>
            <a:r>
              <a:rPr lang="en-US" altLang="zh-TW" dirty="0"/>
              <a:t>(Wireless Fidelity</a:t>
            </a:r>
            <a:r>
              <a:rPr lang="en-US" altLang="zh-TW" dirty="0" smtClean="0"/>
              <a:t>)</a:t>
            </a:r>
          </a:p>
          <a:p>
            <a:r>
              <a:rPr lang="zh-TW" altLang="en-US" dirty="0" smtClean="0"/>
              <a:t>是</a:t>
            </a:r>
            <a:r>
              <a:rPr lang="zh-TW" altLang="en-US" dirty="0"/>
              <a:t>由無線乙太網相容聯盟</a:t>
            </a:r>
            <a:r>
              <a:rPr lang="en-US" altLang="zh-TW" dirty="0" smtClean="0"/>
              <a:t>(WECA)</a:t>
            </a:r>
            <a:r>
              <a:rPr lang="zh-TW" altLang="en-US" dirty="0" smtClean="0"/>
              <a:t>所</a:t>
            </a:r>
            <a:r>
              <a:rPr lang="zh-TW" altLang="en-US" dirty="0"/>
              <a:t>發表的一個認證標誌</a:t>
            </a:r>
            <a:r>
              <a:rPr lang="zh-TW" altLang="en-US" dirty="0" smtClean="0"/>
              <a:t>。用以</a:t>
            </a:r>
            <a:r>
              <a:rPr lang="zh-TW" altLang="en-US" dirty="0"/>
              <a:t>驗證使用</a:t>
            </a:r>
            <a:r>
              <a:rPr lang="en-US" altLang="zh-TW" dirty="0"/>
              <a:t>IEEE </a:t>
            </a:r>
            <a:r>
              <a:rPr lang="en-US" altLang="zh-TW" dirty="0" smtClean="0"/>
              <a:t>802.11</a:t>
            </a:r>
            <a:r>
              <a:rPr lang="zh-TW" altLang="en-US" dirty="0" smtClean="0"/>
              <a:t>無線區域網路</a:t>
            </a:r>
            <a:r>
              <a:rPr lang="zh-TW" altLang="en-US" dirty="0"/>
              <a:t>通訊標準所生產的無線通訊設備，保障使用該商標的</a:t>
            </a:r>
            <a:r>
              <a:rPr lang="zh-TW" altLang="en-US" dirty="0" smtClean="0"/>
              <a:t>商品</a:t>
            </a:r>
            <a:r>
              <a:rPr lang="zh-TW" altLang="en-US" dirty="0"/>
              <a:t>間可以相互連接</a:t>
            </a:r>
            <a:r>
              <a:rPr lang="zh-TW" altLang="en-US" dirty="0" smtClean="0"/>
              <a:t>。</a:t>
            </a:r>
            <a:endParaRPr lang="en-US" altLang="zh-TW" dirty="0" smtClean="0"/>
          </a:p>
        </p:txBody>
      </p:sp>
      <p:sp>
        <p:nvSpPr>
          <p:cNvPr id="2" name="標題 1"/>
          <p:cNvSpPr>
            <a:spLocks noGrp="1"/>
          </p:cNvSpPr>
          <p:nvPr>
            <p:ph type="title"/>
          </p:nvPr>
        </p:nvSpPr>
        <p:spPr/>
        <p:txBody>
          <a:bodyPr/>
          <a:lstStyle/>
          <a:p>
            <a:r>
              <a:rPr lang="en-US" altLang="zh-TW" dirty="0"/>
              <a:t>2-1-3 </a:t>
            </a:r>
            <a:r>
              <a:rPr lang="zh-TW" altLang="en-US" dirty="0"/>
              <a:t>無線區域網路</a:t>
            </a:r>
          </a:p>
        </p:txBody>
      </p:sp>
      <p:sp>
        <p:nvSpPr>
          <p:cNvPr id="5" name="投影片編號版面配置區 4"/>
          <p:cNvSpPr>
            <a:spLocks noGrp="1"/>
          </p:cNvSpPr>
          <p:nvPr>
            <p:ph type="sldNum" sz="quarter" idx="10"/>
          </p:nvPr>
        </p:nvSpPr>
        <p:spPr/>
        <p:txBody>
          <a:bodyPr/>
          <a:lstStyle/>
          <a:p>
            <a:fld id="{2136F2EA-EAEC-4B3F-B295-6CF819865E7E}" type="slidenum">
              <a:rPr lang="zh-TW" altLang="en-US" smtClean="0"/>
              <a:t>9</a:t>
            </a:fld>
            <a:endParaRPr lang="zh-TW" altLang="en-US"/>
          </a:p>
        </p:txBody>
      </p:sp>
    </p:spTree>
    <p:extLst>
      <p:ext uri="{BB962C8B-B14F-4D97-AF65-F5344CB8AC3E}">
        <p14:creationId xmlns:p14="http://schemas.microsoft.com/office/powerpoint/2010/main" val="1589744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網際網路">
  <a:themeElements>
    <a:clrScheme name="自訂 5">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A4DEF4"/>
      </a:hlink>
      <a:folHlink>
        <a:srgbClr val="A0AC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霧面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none" rtlCol="0">
        <a:spAutoFit/>
      </a:bodyPr>
      <a:lstStyle>
        <a:defPPr>
          <a:defRPr sz="2000" dirty="0">
            <a:latin typeface="微軟正黑體" panose="020B0604030504040204" pitchFamily="34" charset="-120"/>
            <a:ea typeface="微軟正黑體" panose="020B0604030504040204" pitchFamily="34" charset="-120"/>
          </a:defRPr>
        </a:defPPr>
      </a:lstStyle>
    </a:txDef>
  </a:objectDefaults>
  <a:extraClrSchemeLst/>
  <a:extLst>
    <a:ext uri="{05A4C25C-085E-4340-85A3-A5531E510DB2}">
      <thm15:themeFamily xmlns:thm15="http://schemas.microsoft.com/office/thememl/2012/main" name="網際網路" id="{E7402E39-4EAB-4CA8-A087-4645542AEB4C}" vid="{03845439-27CA-45A2-B8C6-6CD6B95B1AA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網際網路</Template>
  <TotalTime>3183</TotalTime>
  <Words>4029</Words>
  <Application>Microsoft Office PowerPoint</Application>
  <PresentationFormat>如螢幕大小 (4:3)</PresentationFormat>
  <Paragraphs>334</Paragraphs>
  <Slides>72</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72</vt:i4>
      </vt:variant>
    </vt:vector>
  </HeadingPairs>
  <TitlesOfParts>
    <vt:vector size="78" baseType="lpstr">
      <vt:lpstr>微軟正黑體</vt:lpstr>
      <vt:lpstr>新細明體</vt:lpstr>
      <vt:lpstr>Arial</vt:lpstr>
      <vt:lpstr>Calibri</vt:lpstr>
      <vt:lpstr>Trebuchet MS</vt:lpstr>
      <vt:lpstr>網際網路</vt:lpstr>
      <vt:lpstr>CHAPTER02 無線網路與行動通訊</vt:lpstr>
      <vt:lpstr>2-1 無線網路類型</vt:lpstr>
      <vt:lpstr>2-1-1 無線廣域網路</vt:lpstr>
      <vt:lpstr>2-1-2 無線都會網路</vt:lpstr>
      <vt:lpstr>2-1-2 無線都會網路</vt:lpstr>
      <vt:lpstr>2-1-2 無線都會網路</vt:lpstr>
      <vt:lpstr>2-1-3 無線區域網路</vt:lpstr>
      <vt:lpstr>2-1-3 無線區域網路</vt:lpstr>
      <vt:lpstr>2-1-3 無線區域網路</vt:lpstr>
      <vt:lpstr>2-1-3 無線區域網路</vt:lpstr>
      <vt:lpstr>2-1-3 無線區域網路</vt:lpstr>
      <vt:lpstr>2-1-3 無線區域網路</vt:lpstr>
      <vt:lpstr>2-1-4 無線個人網路─藍牙</vt:lpstr>
      <vt:lpstr>2-1-4 無線個人網路─藍牙</vt:lpstr>
      <vt:lpstr>2-1-4 無線個人網路─藍牙</vt:lpstr>
      <vt:lpstr>2-1-4 無線個人網路─藍牙</vt:lpstr>
      <vt:lpstr>2-1-4 無線個人網路─藍牙</vt:lpstr>
      <vt:lpstr>2-1-4 無線個人網路─藍牙</vt:lpstr>
      <vt:lpstr>2-1-4 無線個人網路─藍牙</vt:lpstr>
      <vt:lpstr>2-2 IEEE 802網路標準</vt:lpstr>
      <vt:lpstr>2-2-1 IEEE 802標準規範內容</vt:lpstr>
      <vt:lpstr>2-2-1 IEEE 802標準規範內容</vt:lpstr>
      <vt:lpstr>2-2-1 IEEE 802標準規範內容</vt:lpstr>
      <vt:lpstr>2-2-2 IEEE 802.11</vt:lpstr>
      <vt:lpstr>2-2-2 IEEE 802.11</vt:lpstr>
      <vt:lpstr>2-2-2 IEEE 802.11</vt:lpstr>
      <vt:lpstr>2-2-3 IEEE 802.15</vt:lpstr>
      <vt:lpstr>2-3 無線射頻辨識</vt:lpstr>
      <vt:lpstr>2-3-1 認識RFID</vt:lpstr>
      <vt:lpstr>2-3-1 認識RFID</vt:lpstr>
      <vt:lpstr>2-3-1 認識RFID</vt:lpstr>
      <vt:lpstr>2-3-2 電子標籤與讀取器</vt:lpstr>
      <vt:lpstr>2-3-2 電子標籤與讀取器</vt:lpstr>
      <vt:lpstr>2-3-3 RFID的應用</vt:lpstr>
      <vt:lpstr>2-3-3 RFID的應用</vt:lpstr>
      <vt:lpstr>2-3-3 RFID的應用</vt:lpstr>
      <vt:lpstr>2-3-3 RFID的應用</vt:lpstr>
      <vt:lpstr>2-3-3 RFID的應用</vt:lpstr>
      <vt:lpstr>2-3-3 RFID的應用</vt:lpstr>
      <vt:lpstr>2-3-3 RFID的應用</vt:lpstr>
      <vt:lpstr>2-3-3 RFID的應用</vt:lpstr>
      <vt:lpstr>2-4 無線感測網路</vt:lpstr>
      <vt:lpstr>2-4 無線感測網路</vt:lpstr>
      <vt:lpstr>2-4 無線感測網路</vt:lpstr>
      <vt:lpstr>2-4 無線感測網路</vt:lpstr>
      <vt:lpstr>2-4 無線感測網路</vt:lpstr>
      <vt:lpstr>2-5 近場通訊</vt:lpstr>
      <vt:lpstr>2-5 近場通訊</vt:lpstr>
      <vt:lpstr>2-5 近場通訊</vt:lpstr>
      <vt:lpstr>2-5-1 卡片模擬模式</vt:lpstr>
      <vt:lpstr>2-5-1 卡片模擬模式</vt:lpstr>
      <vt:lpstr>2-5-1 卡片模擬模式</vt:lpstr>
      <vt:lpstr>2-5-1 卡片模擬模式</vt:lpstr>
      <vt:lpstr>2-5-2 讀寫模式</vt:lpstr>
      <vt:lpstr>2-5-3 點對點模式</vt:lpstr>
      <vt:lpstr>2-6 行動通訊</vt:lpstr>
      <vt:lpstr>2-6-1 1G</vt:lpstr>
      <vt:lpstr>2-6-2 2G與2.5G</vt:lpstr>
      <vt:lpstr>2-6-2 2G與2.5G</vt:lpstr>
      <vt:lpstr>2-6-3 2.75G</vt:lpstr>
      <vt:lpstr>2-6-4 3G</vt:lpstr>
      <vt:lpstr>2-6-4 3G</vt:lpstr>
      <vt:lpstr>2-6-4 3G</vt:lpstr>
      <vt:lpstr>2-6-5 3.5G</vt:lpstr>
      <vt:lpstr>2-6-5 3.5G</vt:lpstr>
      <vt:lpstr>2-6-6 3.75G</vt:lpstr>
      <vt:lpstr>2-6-7 4G</vt:lpstr>
      <vt:lpstr>2-6-7 4G</vt:lpstr>
      <vt:lpstr>2-6-8 5G</vt:lpstr>
      <vt:lpstr>2-6-8 5G</vt:lpstr>
      <vt:lpstr>2-6-8 5G</vt:lpstr>
      <vt:lpstr>2-6-8 5G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CHAPTER02</dc:title>
  <dc:creator>王小桃</dc:creator>
  <cp:lastModifiedBy>王小桃</cp:lastModifiedBy>
  <cp:revision>202</cp:revision>
  <dcterms:created xsi:type="dcterms:W3CDTF">2015-05-07T08:23:36Z</dcterms:created>
  <dcterms:modified xsi:type="dcterms:W3CDTF">2020-05-02T01:01:36Z</dcterms:modified>
</cp:coreProperties>
</file>